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  <p:sldMasterId id="2147483725" r:id="rId3"/>
  </p:sldMasterIdLst>
  <p:notesMasterIdLst>
    <p:notesMasterId r:id="rId16"/>
  </p:notesMasterIdLst>
  <p:handoutMasterIdLst>
    <p:handoutMasterId r:id="rId17"/>
  </p:handoutMasterIdLst>
  <p:sldIdLst>
    <p:sldId id="486" r:id="rId4"/>
    <p:sldId id="551" r:id="rId5"/>
    <p:sldId id="451" r:id="rId6"/>
    <p:sldId id="548" r:id="rId7"/>
    <p:sldId id="460" r:id="rId8"/>
    <p:sldId id="492" r:id="rId9"/>
    <p:sldId id="501" r:id="rId10"/>
    <p:sldId id="502" r:id="rId11"/>
    <p:sldId id="495" r:id="rId12"/>
    <p:sldId id="508" r:id="rId13"/>
    <p:sldId id="556" r:id="rId14"/>
    <p:sldId id="554" r:id="rId15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8" userDrawn="1">
          <p15:clr>
            <a:srgbClr val="A4A3A4"/>
          </p15:clr>
        </p15:guide>
        <p15:guide id="2" pos="2134" userDrawn="1">
          <p15:clr>
            <a:srgbClr val="A4A3A4"/>
          </p15:clr>
        </p15:guide>
        <p15:guide id="3" orient="horz" pos="3122" userDrawn="1">
          <p15:clr>
            <a:srgbClr val="A4A3A4"/>
          </p15:clr>
        </p15:guide>
        <p15:guide id="4" pos="2138" userDrawn="1">
          <p15:clr>
            <a:srgbClr val="A4A3A4"/>
          </p15:clr>
        </p15:guide>
        <p15:guide id="5" orient="horz" pos="3127" userDrawn="1">
          <p15:clr>
            <a:srgbClr val="A4A3A4"/>
          </p15:clr>
        </p15:guide>
        <p15:guide id="6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ly Ho" initials="KH" lastIdx="101" clrIdx="0">
    <p:extLst>
      <p:ext uri="{19B8F6BF-5375-455C-9EA6-DF929625EA0E}">
        <p15:presenceInfo xmlns:p15="http://schemas.microsoft.com/office/powerpoint/2012/main" userId="S-1-5-21-1425206442-3000537153-4273753924-1125" providerId="AD"/>
      </p:ext>
    </p:extLst>
  </p:cmAuthor>
  <p:cmAuthor id="2" name="Carole PESTEL" initials="CP" lastIdx="1" clrIdx="1">
    <p:extLst>
      <p:ext uri="{19B8F6BF-5375-455C-9EA6-DF929625EA0E}">
        <p15:presenceInfo xmlns:p15="http://schemas.microsoft.com/office/powerpoint/2012/main" userId="Carole PESTEL" providerId="None"/>
      </p:ext>
    </p:extLst>
  </p:cmAuthor>
  <p:cmAuthor id="3" name="Audrey TIMBERT" initials="AT" lastIdx="2" clrIdx="2">
    <p:extLst>
      <p:ext uri="{19B8F6BF-5375-455C-9EA6-DF929625EA0E}">
        <p15:presenceInfo xmlns:p15="http://schemas.microsoft.com/office/powerpoint/2012/main" userId="Audrey TIMBERT" providerId="None"/>
      </p:ext>
    </p:extLst>
  </p:cmAuthor>
  <p:cmAuthor id="4" name="rosa" initials="r" lastIdx="1" clrIdx="3">
    <p:extLst>
      <p:ext uri="{19B8F6BF-5375-455C-9EA6-DF929625EA0E}">
        <p15:presenceInfo xmlns:p15="http://schemas.microsoft.com/office/powerpoint/2012/main" userId="ros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F7FF"/>
    <a:srgbClr val="FFE5FF"/>
    <a:srgbClr val="FFCCFF"/>
    <a:srgbClr val="FFFFFF"/>
    <a:srgbClr val="FFCCCC"/>
    <a:srgbClr val="CCECFF"/>
    <a:srgbClr val="99CCFF"/>
    <a:srgbClr val="BE0606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614" autoAdjust="0"/>
  </p:normalViewPr>
  <p:slideViewPr>
    <p:cSldViewPr>
      <p:cViewPr varScale="1">
        <p:scale>
          <a:sx n="116" d="100"/>
          <a:sy n="116" d="100"/>
        </p:scale>
        <p:origin x="150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46" y="-72"/>
      </p:cViewPr>
      <p:guideLst>
        <p:guide orient="horz" pos="3118"/>
        <p:guide pos="2134"/>
        <p:guide orient="horz" pos="3122"/>
        <p:guide pos="2138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8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7-06-13T15:09:09.227" idx="2">
    <p:pos x="10" y="10"/>
    <p:text/>
    <p:extLst>
      <p:ext uri="{C676402C-5697-4E1C-873F-D02D1690AC5C}">
        <p15:threadingInfo xmlns:p15="http://schemas.microsoft.com/office/powerpoint/2012/main" timeZoneBias="-120"/>
      </p:ext>
    </p:extLst>
  </p:cm>
  <p:cm authorId="4" dt="2017-09-04T11:09:38.535" idx="1">
    <p:pos x="146" y="146"/>
    <p:text>Verstevigend - Anti-rimpel - Anti-opgezwollenheid - Anti-donkere kringen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5"/>
            <a:ext cx="2945658" cy="496331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5"/>
            <a:ext cx="2945658" cy="496331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B33E7D67-A333-4DB9-8E9B-32DA0B0099A8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" y="9428588"/>
            <a:ext cx="2945658" cy="496331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428588"/>
            <a:ext cx="2945658" cy="496331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63DB5B69-97C2-495D-A079-6359D6E5B9CA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325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5"/>
            <a:ext cx="2945658" cy="496331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5"/>
            <a:ext cx="2945658" cy="496331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7A098637-71C0-4090-B2C7-811CCD70CE99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en-US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428588"/>
            <a:ext cx="2945658" cy="496331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8"/>
            <a:ext cx="2945658" cy="496331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A25458A1-FDE7-41F5-B8AF-9A2FBE961C3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274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21900" algn="l"/>
                <a:tab pos="1843801" algn="l"/>
                <a:tab pos="2767296" algn="l"/>
                <a:tab pos="3689198" algn="l"/>
                <a:tab pos="4607910" algn="l"/>
                <a:tab pos="5534592" algn="l"/>
                <a:tab pos="6456493" algn="l"/>
                <a:tab pos="7375206" algn="l"/>
                <a:tab pos="8298701" algn="l"/>
                <a:tab pos="9220601" algn="l"/>
                <a:tab pos="10142502" algn="l"/>
              </a:tabLst>
              <a:defRPr>
                <a:solidFill>
                  <a:schemeClr val="bg1"/>
                </a:solidFill>
                <a:latin typeface="Cochin LT" pitchFamily="2" charset="0"/>
                <a:cs typeface="Arial" charset="0"/>
              </a:defRPr>
            </a:lvl1pPr>
            <a:lvl2pPr marL="746452" indent="-287097" eaLnBrk="0" hangingPunct="0">
              <a:tabLst>
                <a:tab pos="0" algn="l"/>
                <a:tab pos="921900" algn="l"/>
                <a:tab pos="1843801" algn="l"/>
                <a:tab pos="2767296" algn="l"/>
                <a:tab pos="3689198" algn="l"/>
                <a:tab pos="4607910" algn="l"/>
                <a:tab pos="5534592" algn="l"/>
                <a:tab pos="6456493" algn="l"/>
                <a:tab pos="7375206" algn="l"/>
                <a:tab pos="8298701" algn="l"/>
                <a:tab pos="9220601" algn="l"/>
                <a:tab pos="10142502" algn="l"/>
              </a:tabLst>
              <a:defRPr>
                <a:solidFill>
                  <a:schemeClr val="bg1"/>
                </a:solidFill>
                <a:latin typeface="Cochin LT" pitchFamily="2" charset="0"/>
                <a:cs typeface="Arial" charset="0"/>
              </a:defRPr>
            </a:lvl2pPr>
            <a:lvl3pPr marL="1148389" indent="-229678" eaLnBrk="0" hangingPunct="0">
              <a:tabLst>
                <a:tab pos="0" algn="l"/>
                <a:tab pos="921900" algn="l"/>
                <a:tab pos="1843801" algn="l"/>
                <a:tab pos="2767296" algn="l"/>
                <a:tab pos="3689198" algn="l"/>
                <a:tab pos="4607910" algn="l"/>
                <a:tab pos="5534592" algn="l"/>
                <a:tab pos="6456493" algn="l"/>
                <a:tab pos="7375206" algn="l"/>
                <a:tab pos="8298701" algn="l"/>
                <a:tab pos="9220601" algn="l"/>
                <a:tab pos="10142502" algn="l"/>
              </a:tabLst>
              <a:defRPr>
                <a:solidFill>
                  <a:schemeClr val="bg1"/>
                </a:solidFill>
                <a:latin typeface="Cochin LT" pitchFamily="2" charset="0"/>
                <a:cs typeface="Arial" charset="0"/>
              </a:defRPr>
            </a:lvl3pPr>
            <a:lvl4pPr marL="1607744" indent="-229678" eaLnBrk="0" hangingPunct="0">
              <a:tabLst>
                <a:tab pos="0" algn="l"/>
                <a:tab pos="921900" algn="l"/>
                <a:tab pos="1843801" algn="l"/>
                <a:tab pos="2767296" algn="l"/>
                <a:tab pos="3689198" algn="l"/>
                <a:tab pos="4607910" algn="l"/>
                <a:tab pos="5534592" algn="l"/>
                <a:tab pos="6456493" algn="l"/>
                <a:tab pos="7375206" algn="l"/>
                <a:tab pos="8298701" algn="l"/>
                <a:tab pos="9220601" algn="l"/>
                <a:tab pos="10142502" algn="l"/>
              </a:tabLst>
              <a:defRPr>
                <a:solidFill>
                  <a:schemeClr val="bg1"/>
                </a:solidFill>
                <a:latin typeface="Cochin LT" pitchFamily="2" charset="0"/>
                <a:cs typeface="Arial" charset="0"/>
              </a:defRPr>
            </a:lvl4pPr>
            <a:lvl5pPr marL="2067099" indent="-229678" eaLnBrk="0" hangingPunct="0">
              <a:tabLst>
                <a:tab pos="0" algn="l"/>
                <a:tab pos="921900" algn="l"/>
                <a:tab pos="1843801" algn="l"/>
                <a:tab pos="2767296" algn="l"/>
                <a:tab pos="3689198" algn="l"/>
                <a:tab pos="4607910" algn="l"/>
                <a:tab pos="5534592" algn="l"/>
                <a:tab pos="6456493" algn="l"/>
                <a:tab pos="7375206" algn="l"/>
                <a:tab pos="8298701" algn="l"/>
                <a:tab pos="9220601" algn="l"/>
                <a:tab pos="10142502" algn="l"/>
              </a:tabLst>
              <a:defRPr>
                <a:solidFill>
                  <a:schemeClr val="bg1"/>
                </a:solidFill>
                <a:latin typeface="Cochin LT" pitchFamily="2" charset="0"/>
                <a:cs typeface="Arial" charset="0"/>
              </a:defRPr>
            </a:lvl5pPr>
            <a:lvl6pPr marL="2526455" indent="-229678" defTabSz="4513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21900" algn="l"/>
                <a:tab pos="1843801" algn="l"/>
                <a:tab pos="2767296" algn="l"/>
                <a:tab pos="3689198" algn="l"/>
                <a:tab pos="4607910" algn="l"/>
                <a:tab pos="5534592" algn="l"/>
                <a:tab pos="6456493" algn="l"/>
                <a:tab pos="7375206" algn="l"/>
                <a:tab pos="8298701" algn="l"/>
                <a:tab pos="9220601" algn="l"/>
                <a:tab pos="10142502" algn="l"/>
              </a:tabLst>
              <a:defRPr>
                <a:solidFill>
                  <a:schemeClr val="bg1"/>
                </a:solidFill>
                <a:latin typeface="Cochin LT" pitchFamily="2" charset="0"/>
                <a:cs typeface="Arial" charset="0"/>
              </a:defRPr>
            </a:lvl6pPr>
            <a:lvl7pPr marL="2985810" indent="-229678" defTabSz="4513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21900" algn="l"/>
                <a:tab pos="1843801" algn="l"/>
                <a:tab pos="2767296" algn="l"/>
                <a:tab pos="3689198" algn="l"/>
                <a:tab pos="4607910" algn="l"/>
                <a:tab pos="5534592" algn="l"/>
                <a:tab pos="6456493" algn="l"/>
                <a:tab pos="7375206" algn="l"/>
                <a:tab pos="8298701" algn="l"/>
                <a:tab pos="9220601" algn="l"/>
                <a:tab pos="10142502" algn="l"/>
              </a:tabLst>
              <a:defRPr>
                <a:solidFill>
                  <a:schemeClr val="bg1"/>
                </a:solidFill>
                <a:latin typeface="Cochin LT" pitchFamily="2" charset="0"/>
                <a:cs typeface="Arial" charset="0"/>
              </a:defRPr>
            </a:lvl7pPr>
            <a:lvl8pPr marL="3445166" indent="-229678" defTabSz="4513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21900" algn="l"/>
                <a:tab pos="1843801" algn="l"/>
                <a:tab pos="2767296" algn="l"/>
                <a:tab pos="3689198" algn="l"/>
                <a:tab pos="4607910" algn="l"/>
                <a:tab pos="5534592" algn="l"/>
                <a:tab pos="6456493" algn="l"/>
                <a:tab pos="7375206" algn="l"/>
                <a:tab pos="8298701" algn="l"/>
                <a:tab pos="9220601" algn="l"/>
                <a:tab pos="10142502" algn="l"/>
              </a:tabLst>
              <a:defRPr>
                <a:solidFill>
                  <a:schemeClr val="bg1"/>
                </a:solidFill>
                <a:latin typeface="Cochin LT" pitchFamily="2" charset="0"/>
                <a:cs typeface="Arial" charset="0"/>
              </a:defRPr>
            </a:lvl8pPr>
            <a:lvl9pPr marL="3904520" indent="-229678" defTabSz="4513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21900" algn="l"/>
                <a:tab pos="1843801" algn="l"/>
                <a:tab pos="2767296" algn="l"/>
                <a:tab pos="3689198" algn="l"/>
                <a:tab pos="4607910" algn="l"/>
                <a:tab pos="5534592" algn="l"/>
                <a:tab pos="6456493" algn="l"/>
                <a:tab pos="7375206" algn="l"/>
                <a:tab pos="8298701" algn="l"/>
                <a:tab pos="9220601" algn="l"/>
                <a:tab pos="10142502" algn="l"/>
              </a:tabLst>
              <a:defRPr>
                <a:solidFill>
                  <a:schemeClr val="bg1"/>
                </a:solidFill>
                <a:latin typeface="Cochin LT" pitchFamily="2" charset="0"/>
                <a:cs typeface="Arial" charset="0"/>
              </a:defRPr>
            </a:lvl9pPr>
          </a:lstStyle>
          <a:p>
            <a:pPr eaLnBrk="1" hangingPunct="1"/>
            <a:fld id="{9D896B95-4C26-4FDF-AAD8-8157C4FA3D3F}" type="slidenum">
              <a:rPr lang="en-GB" smtClean="0">
                <a:solidFill>
                  <a:srgbClr val="000000"/>
                </a:solidFill>
                <a:latin typeface="Arial" charset="0"/>
              </a:rPr>
              <a:pPr eaLnBrk="1" hangingPunct="1"/>
              <a:t>1</a:t>
            </a:fld>
            <a:endParaRPr lang="en-GB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909643" y="743822"/>
            <a:ext cx="4978399" cy="372388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249" tIns="46123" rIns="92249" bIns="46123" anchor="ctr"/>
          <a:lstStyle>
            <a:lvl1pPr eaLnBrk="0" hangingPunct="0">
              <a:defRPr>
                <a:solidFill>
                  <a:schemeClr val="bg1"/>
                </a:solidFill>
                <a:latin typeface="Cochin LT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Cochin LT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Cochin LT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Cochin LT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Cochin LT" pitchFamily="2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Cochin LT" pitchFamily="2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Cochin LT" pitchFamily="2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Cochin LT" pitchFamily="2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Cochin LT" pitchFamily="2" charset="0"/>
                <a:cs typeface="Arial" charset="0"/>
              </a:defRPr>
            </a:lvl9pPr>
          </a:lstStyle>
          <a:p>
            <a:pPr defTabSz="44918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5" y="4715117"/>
            <a:ext cx="5438774" cy="4466109"/>
          </a:xfrm>
          <a:noFill/>
        </p:spPr>
        <p:txBody>
          <a:bodyPr wrap="none" lIns="92221" tIns="46109" rIns="92221" bIns="46109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622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3F7EC-F81C-492D-8B47-5430DB12A795}" type="slidenum">
              <a:rPr lang="fr-FR" smtClean="0">
                <a:solidFill>
                  <a:prstClr val="black"/>
                </a:solidFill>
              </a:rPr>
              <a:pPr/>
              <a:t>12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217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49" indent="-285749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dirty="0">
              <a:latin typeface="Cochin LT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938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21900" algn="l"/>
                <a:tab pos="1843801" algn="l"/>
                <a:tab pos="2767296" algn="l"/>
                <a:tab pos="3689198" algn="l"/>
                <a:tab pos="4607910" algn="l"/>
                <a:tab pos="5534592" algn="l"/>
                <a:tab pos="6456493" algn="l"/>
                <a:tab pos="7375206" algn="l"/>
                <a:tab pos="8298701" algn="l"/>
                <a:tab pos="9220601" algn="l"/>
                <a:tab pos="10142502" algn="l"/>
              </a:tabLst>
              <a:defRPr>
                <a:solidFill>
                  <a:schemeClr val="bg1"/>
                </a:solidFill>
                <a:latin typeface="Cochin LT" pitchFamily="2" charset="0"/>
                <a:cs typeface="Arial" charset="0"/>
              </a:defRPr>
            </a:lvl1pPr>
            <a:lvl2pPr marL="746452" indent="-287097" eaLnBrk="0" hangingPunct="0">
              <a:tabLst>
                <a:tab pos="0" algn="l"/>
                <a:tab pos="921900" algn="l"/>
                <a:tab pos="1843801" algn="l"/>
                <a:tab pos="2767296" algn="l"/>
                <a:tab pos="3689198" algn="l"/>
                <a:tab pos="4607910" algn="l"/>
                <a:tab pos="5534592" algn="l"/>
                <a:tab pos="6456493" algn="l"/>
                <a:tab pos="7375206" algn="l"/>
                <a:tab pos="8298701" algn="l"/>
                <a:tab pos="9220601" algn="l"/>
                <a:tab pos="10142502" algn="l"/>
              </a:tabLst>
              <a:defRPr>
                <a:solidFill>
                  <a:schemeClr val="bg1"/>
                </a:solidFill>
                <a:latin typeface="Cochin LT" pitchFamily="2" charset="0"/>
                <a:cs typeface="Arial" charset="0"/>
              </a:defRPr>
            </a:lvl2pPr>
            <a:lvl3pPr marL="1148389" indent="-229678" eaLnBrk="0" hangingPunct="0">
              <a:tabLst>
                <a:tab pos="0" algn="l"/>
                <a:tab pos="921900" algn="l"/>
                <a:tab pos="1843801" algn="l"/>
                <a:tab pos="2767296" algn="l"/>
                <a:tab pos="3689198" algn="l"/>
                <a:tab pos="4607910" algn="l"/>
                <a:tab pos="5534592" algn="l"/>
                <a:tab pos="6456493" algn="l"/>
                <a:tab pos="7375206" algn="l"/>
                <a:tab pos="8298701" algn="l"/>
                <a:tab pos="9220601" algn="l"/>
                <a:tab pos="10142502" algn="l"/>
              </a:tabLst>
              <a:defRPr>
                <a:solidFill>
                  <a:schemeClr val="bg1"/>
                </a:solidFill>
                <a:latin typeface="Cochin LT" pitchFamily="2" charset="0"/>
                <a:cs typeface="Arial" charset="0"/>
              </a:defRPr>
            </a:lvl3pPr>
            <a:lvl4pPr marL="1607744" indent="-229678" eaLnBrk="0" hangingPunct="0">
              <a:tabLst>
                <a:tab pos="0" algn="l"/>
                <a:tab pos="921900" algn="l"/>
                <a:tab pos="1843801" algn="l"/>
                <a:tab pos="2767296" algn="l"/>
                <a:tab pos="3689198" algn="l"/>
                <a:tab pos="4607910" algn="l"/>
                <a:tab pos="5534592" algn="l"/>
                <a:tab pos="6456493" algn="l"/>
                <a:tab pos="7375206" algn="l"/>
                <a:tab pos="8298701" algn="l"/>
                <a:tab pos="9220601" algn="l"/>
                <a:tab pos="10142502" algn="l"/>
              </a:tabLst>
              <a:defRPr>
                <a:solidFill>
                  <a:schemeClr val="bg1"/>
                </a:solidFill>
                <a:latin typeface="Cochin LT" pitchFamily="2" charset="0"/>
                <a:cs typeface="Arial" charset="0"/>
              </a:defRPr>
            </a:lvl4pPr>
            <a:lvl5pPr marL="2067099" indent="-229678" eaLnBrk="0" hangingPunct="0">
              <a:tabLst>
                <a:tab pos="0" algn="l"/>
                <a:tab pos="921900" algn="l"/>
                <a:tab pos="1843801" algn="l"/>
                <a:tab pos="2767296" algn="l"/>
                <a:tab pos="3689198" algn="l"/>
                <a:tab pos="4607910" algn="l"/>
                <a:tab pos="5534592" algn="l"/>
                <a:tab pos="6456493" algn="l"/>
                <a:tab pos="7375206" algn="l"/>
                <a:tab pos="8298701" algn="l"/>
                <a:tab pos="9220601" algn="l"/>
                <a:tab pos="10142502" algn="l"/>
              </a:tabLst>
              <a:defRPr>
                <a:solidFill>
                  <a:schemeClr val="bg1"/>
                </a:solidFill>
                <a:latin typeface="Cochin LT" pitchFamily="2" charset="0"/>
                <a:cs typeface="Arial" charset="0"/>
              </a:defRPr>
            </a:lvl5pPr>
            <a:lvl6pPr marL="2526455" indent="-229678" defTabSz="4513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21900" algn="l"/>
                <a:tab pos="1843801" algn="l"/>
                <a:tab pos="2767296" algn="l"/>
                <a:tab pos="3689198" algn="l"/>
                <a:tab pos="4607910" algn="l"/>
                <a:tab pos="5534592" algn="l"/>
                <a:tab pos="6456493" algn="l"/>
                <a:tab pos="7375206" algn="l"/>
                <a:tab pos="8298701" algn="l"/>
                <a:tab pos="9220601" algn="l"/>
                <a:tab pos="10142502" algn="l"/>
              </a:tabLst>
              <a:defRPr>
                <a:solidFill>
                  <a:schemeClr val="bg1"/>
                </a:solidFill>
                <a:latin typeface="Cochin LT" pitchFamily="2" charset="0"/>
                <a:cs typeface="Arial" charset="0"/>
              </a:defRPr>
            </a:lvl6pPr>
            <a:lvl7pPr marL="2985810" indent="-229678" defTabSz="4513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21900" algn="l"/>
                <a:tab pos="1843801" algn="l"/>
                <a:tab pos="2767296" algn="l"/>
                <a:tab pos="3689198" algn="l"/>
                <a:tab pos="4607910" algn="l"/>
                <a:tab pos="5534592" algn="l"/>
                <a:tab pos="6456493" algn="l"/>
                <a:tab pos="7375206" algn="l"/>
                <a:tab pos="8298701" algn="l"/>
                <a:tab pos="9220601" algn="l"/>
                <a:tab pos="10142502" algn="l"/>
              </a:tabLst>
              <a:defRPr>
                <a:solidFill>
                  <a:schemeClr val="bg1"/>
                </a:solidFill>
                <a:latin typeface="Cochin LT" pitchFamily="2" charset="0"/>
                <a:cs typeface="Arial" charset="0"/>
              </a:defRPr>
            </a:lvl7pPr>
            <a:lvl8pPr marL="3445166" indent="-229678" defTabSz="4513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21900" algn="l"/>
                <a:tab pos="1843801" algn="l"/>
                <a:tab pos="2767296" algn="l"/>
                <a:tab pos="3689198" algn="l"/>
                <a:tab pos="4607910" algn="l"/>
                <a:tab pos="5534592" algn="l"/>
                <a:tab pos="6456493" algn="l"/>
                <a:tab pos="7375206" algn="l"/>
                <a:tab pos="8298701" algn="l"/>
                <a:tab pos="9220601" algn="l"/>
                <a:tab pos="10142502" algn="l"/>
              </a:tabLst>
              <a:defRPr>
                <a:solidFill>
                  <a:schemeClr val="bg1"/>
                </a:solidFill>
                <a:latin typeface="Cochin LT" pitchFamily="2" charset="0"/>
                <a:cs typeface="Arial" charset="0"/>
              </a:defRPr>
            </a:lvl8pPr>
            <a:lvl9pPr marL="3904520" indent="-229678" defTabSz="4513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21900" algn="l"/>
                <a:tab pos="1843801" algn="l"/>
                <a:tab pos="2767296" algn="l"/>
                <a:tab pos="3689198" algn="l"/>
                <a:tab pos="4607910" algn="l"/>
                <a:tab pos="5534592" algn="l"/>
                <a:tab pos="6456493" algn="l"/>
                <a:tab pos="7375206" algn="l"/>
                <a:tab pos="8298701" algn="l"/>
                <a:tab pos="9220601" algn="l"/>
                <a:tab pos="10142502" algn="l"/>
              </a:tabLst>
              <a:defRPr>
                <a:solidFill>
                  <a:schemeClr val="bg1"/>
                </a:solidFill>
                <a:latin typeface="Cochin LT" pitchFamily="2" charset="0"/>
                <a:cs typeface="Arial" charset="0"/>
              </a:defRPr>
            </a:lvl9pPr>
          </a:lstStyle>
          <a:p>
            <a:pPr eaLnBrk="1" hangingPunct="1"/>
            <a:fld id="{9D896B95-4C26-4FDF-AAD8-8157C4FA3D3F}" type="slidenum">
              <a:rPr lang="en-GB" smtClean="0">
                <a:solidFill>
                  <a:srgbClr val="000000"/>
                </a:solidFill>
                <a:latin typeface="Arial" charset="0"/>
              </a:rPr>
              <a:pPr eaLnBrk="1" hangingPunct="1"/>
              <a:t>4</a:t>
            </a:fld>
            <a:endParaRPr lang="en-GB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909643" y="743822"/>
            <a:ext cx="4978399" cy="372388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249" tIns="46123" rIns="92249" bIns="46123" anchor="ctr"/>
          <a:lstStyle>
            <a:lvl1pPr eaLnBrk="0" hangingPunct="0">
              <a:defRPr>
                <a:solidFill>
                  <a:schemeClr val="bg1"/>
                </a:solidFill>
                <a:latin typeface="Cochin LT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Cochin LT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Cochin LT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Cochin LT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Cochin LT" pitchFamily="2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Cochin LT" pitchFamily="2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Cochin LT" pitchFamily="2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Cochin LT" pitchFamily="2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Cochin LT" pitchFamily="2" charset="0"/>
                <a:cs typeface="Arial" charset="0"/>
              </a:defRPr>
            </a:lvl9pPr>
          </a:lstStyle>
          <a:p>
            <a:pPr defTabSz="44918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5" y="4715117"/>
            <a:ext cx="5438774" cy="4466109"/>
          </a:xfrm>
          <a:noFill/>
        </p:spPr>
        <p:txBody>
          <a:bodyPr wrap="none" lIns="92221" tIns="46109" rIns="92221" bIns="46109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022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3F7EC-F81C-492D-8B47-5430DB12A795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42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3F7EC-F81C-492D-8B47-5430DB12A795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114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82079">
              <a:defRPr/>
            </a:pPr>
            <a:fld id="{A25458A1-FDE7-41F5-B8AF-9A2FBE961C32}" type="slidenum">
              <a:rPr lang="en-US" sz="1700" kern="0">
                <a:solidFill>
                  <a:sysClr val="windowText" lastClr="000000"/>
                </a:solidFill>
              </a:rPr>
              <a:pPr defTabSz="882079">
                <a:defRPr/>
              </a:pPr>
              <a:t>8</a:t>
            </a:fld>
            <a:endParaRPr lang="en-US" sz="17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31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41425"/>
            <a:ext cx="4459287" cy="33448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B1D14-B96E-4651-9D1E-7CDB4E29D17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622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458A1-FDE7-41F5-B8AF-9A2FBE961C3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542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5458A1-FDE7-41F5-B8AF-9A2FBE961C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536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E63E8C-319C-4E67-B24F-884975D876F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47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FE2A2-79BE-4880-85B7-F98B7D1362C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21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1AEF03-3524-45D7-89E5-E83FDD5E95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439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DDAF9-50D2-4CDB-8F4D-B3E4E638116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765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E63E8C-319C-4E67-B24F-884975D876F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219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BD143-7EEA-42C5-9815-0D12C8BD0AB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577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22958-AF79-45D2-8791-1A93B76FA16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492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215DD-BBAF-4406-B884-4376E844A78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017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9210BF-F554-46DA-A5CC-A1CE7CEB8C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2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3868B1-E4D1-42C8-B344-6BE1CC27F23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378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47413-E586-47C2-9C79-9FD4A1C863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565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BD143-7EEA-42C5-9815-0D12C8BD0AB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641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4F3A8-CAB7-4922-A548-E8E70D757D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871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F929D0-C976-4326-AD75-6210233A357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75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FE2A2-79BE-4880-85B7-F98B7D1362C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483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1AEF03-3524-45D7-89E5-E83FDD5E95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595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63E8C-319C-4E67-B24F-884975D876F3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88673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BD143-7EEA-42C5-9815-0D12C8BD0ABB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45741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22958-AF79-45D2-8791-1A93B76FA160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6553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215DD-BBAF-4406-B884-4376E844A785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58316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210BF-F554-46DA-A5CC-A1CE7CEB8CF6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135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868B1-E4D1-42C8-B344-6BE1CC27F237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168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22958-AF79-45D2-8791-1A93B76FA16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679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47413-E586-47C2-9C79-9FD4A1C8630B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8939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4F3A8-CAB7-4922-A548-E8E70D757D74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92774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929D0-C976-4326-AD75-6210233A3575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8543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FE2A2-79BE-4880-85B7-F98B7D1362CD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6583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AEF03-3524-45D7-89E5-E83FDD5E95BC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6398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DDAF9-50D2-4CDB-8F4D-B3E4E6381162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2423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215DD-BBAF-4406-B884-4376E844A78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846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9210BF-F554-46DA-A5CC-A1CE7CEB8C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09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3868B1-E4D1-42C8-B344-6BE1CC27F23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109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47413-E586-47C2-9C79-9FD4A1C863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300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4F3A8-CAB7-4922-A548-E8E70D757D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10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F929D0-C976-4326-AD75-6210233A357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363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GB" dirty="0">
              <a:solidFill>
                <a:prstClr val="black">
                  <a:tint val="75000"/>
                </a:prstClr>
              </a:solidFill>
              <a:latin typeface="Cochin LT" pitchFamily="2" charset="0"/>
              <a:cs typeface="Arial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GB" dirty="0">
              <a:solidFill>
                <a:prstClr val="black">
                  <a:tint val="75000"/>
                </a:prstClr>
              </a:solidFill>
              <a:latin typeface="Cochin LT" pitchFamily="2" charset="0"/>
              <a:cs typeface="Arial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fld id="{237E7B95-1F20-411A-BE3B-E53AD8455B5E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ochin LT" pitchFamily="2" charset="0"/>
                <a:cs typeface="Arial" charset="0"/>
              </a:rPr>
              <a:pPr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ochin LT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479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GB" dirty="0">
              <a:solidFill>
                <a:prstClr val="black">
                  <a:tint val="75000"/>
                </a:prstClr>
              </a:solidFill>
              <a:latin typeface="Cochin LT" pitchFamily="2" charset="0"/>
              <a:cs typeface="Arial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GB" dirty="0">
              <a:solidFill>
                <a:prstClr val="black">
                  <a:tint val="75000"/>
                </a:prstClr>
              </a:solidFill>
              <a:latin typeface="Cochin LT" pitchFamily="2" charset="0"/>
              <a:cs typeface="Arial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fld id="{237E7B95-1F20-411A-BE3B-E53AD8455B5E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ochin LT" pitchFamily="2" charset="0"/>
                <a:cs typeface="Arial" charset="0"/>
              </a:rPr>
              <a:pPr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ochin LT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1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904038" y="6554788"/>
            <a:ext cx="2132012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Bookman Old Style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237E7B95-1F20-411A-BE3B-E53AD8455B5E}" type="slidenum">
              <a:rPr lang="en-GB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310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hdr="0" ftr="0" dt="0"/>
  <p:txStyles>
    <p:titleStyle>
      <a:lvl1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Bookman Old Style" pitchFamily="18" charset="0"/>
        <a:defRPr sz="2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Bookman Old Style" pitchFamily="18" charset="0"/>
        <a:defRPr sz="2400">
          <a:solidFill>
            <a:srgbClr val="000000"/>
          </a:solidFill>
          <a:latin typeface="Bookman Old Style" pitchFamily="18" charset="0"/>
          <a:cs typeface="Arial" charset="0"/>
        </a:defRPr>
      </a:lvl2pPr>
      <a:lvl3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Bookman Old Style" pitchFamily="18" charset="0"/>
        <a:defRPr sz="2400">
          <a:solidFill>
            <a:srgbClr val="000000"/>
          </a:solidFill>
          <a:latin typeface="Bookman Old Style" pitchFamily="18" charset="0"/>
          <a:cs typeface="Arial" charset="0"/>
        </a:defRPr>
      </a:lvl3pPr>
      <a:lvl4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Bookman Old Style" pitchFamily="18" charset="0"/>
        <a:defRPr sz="2400">
          <a:solidFill>
            <a:srgbClr val="000000"/>
          </a:solidFill>
          <a:latin typeface="Bookman Old Style" pitchFamily="18" charset="0"/>
          <a:cs typeface="Arial" charset="0"/>
        </a:defRPr>
      </a:lvl4pPr>
      <a:lvl5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Bookman Old Style" pitchFamily="18" charset="0"/>
        <a:defRPr sz="2400">
          <a:solidFill>
            <a:srgbClr val="000000"/>
          </a:solidFill>
          <a:latin typeface="Bookman Old Style" pitchFamily="18" charset="0"/>
          <a:cs typeface="Arial" charset="0"/>
        </a:defRPr>
      </a:lvl5pPr>
      <a:lvl6pPr marL="4572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Bookman Old Style" pitchFamily="18" charset="0"/>
        <a:defRPr sz="2400">
          <a:solidFill>
            <a:srgbClr val="000000"/>
          </a:solidFill>
          <a:latin typeface="Bookman Old Style" pitchFamily="18" charset="0"/>
          <a:cs typeface="Arial" charset="0"/>
        </a:defRPr>
      </a:lvl6pPr>
      <a:lvl7pPr marL="9144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Bookman Old Style" pitchFamily="18" charset="0"/>
        <a:defRPr sz="2400">
          <a:solidFill>
            <a:srgbClr val="000000"/>
          </a:solidFill>
          <a:latin typeface="Bookman Old Style" pitchFamily="18" charset="0"/>
          <a:cs typeface="Arial" charset="0"/>
        </a:defRPr>
      </a:lvl7pPr>
      <a:lvl8pPr marL="13716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Bookman Old Style" pitchFamily="18" charset="0"/>
        <a:defRPr sz="2400">
          <a:solidFill>
            <a:srgbClr val="000000"/>
          </a:solidFill>
          <a:latin typeface="Bookman Old Style" pitchFamily="18" charset="0"/>
          <a:cs typeface="Arial" charset="0"/>
        </a:defRPr>
      </a:lvl8pPr>
      <a:lvl9pPr marL="18288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Bookman Old Style" pitchFamily="18" charset="0"/>
        <a:defRPr sz="2400">
          <a:solidFill>
            <a:srgbClr val="000000"/>
          </a:solidFill>
          <a:latin typeface="Bookman Old Style" pitchFamily="18" charset="0"/>
          <a:cs typeface="Arial" charset="0"/>
        </a:defRPr>
      </a:lvl9pPr>
    </p:titleStyle>
    <p:bodyStyle>
      <a:lvl1pPr marL="341313" indent="-341313" algn="l" defTabSz="449263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FF0000"/>
        </a:buClr>
        <a:buSzPct val="100000"/>
        <a:buFont typeface="Bookman Old Style" pitchFamily="18" charset="0"/>
        <a:buChar char="•"/>
        <a:defRPr sz="2400">
          <a:solidFill>
            <a:srgbClr val="FF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lnSpc>
          <a:spcPct val="95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Bookman Old Style" pitchFamily="18" charset="0"/>
        <a:buChar char="–"/>
        <a:defRPr sz="16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Bookman Old Style" pitchFamily="18" charset="0"/>
        <a:buChar char="•"/>
        <a:defRPr sz="16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Bookman Old Style" pitchFamily="18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Bookman Old Style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Bookman Old Style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Bookman Old Style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Bookman Old Style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Bookman Old Style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" descr="LaColline_FondGamme.psd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4392488"/>
          </a:xfrm>
          <a:prstGeom prst="rect">
            <a:avLst/>
          </a:prstGeom>
        </p:spPr>
      </p:pic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42B222-CB2C-44F2-A9B3-2BC0BF821C3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2767162" y="2483201"/>
            <a:ext cx="220662" cy="1360888"/>
            <a:chOff x="2693" y="1509"/>
            <a:chExt cx="235" cy="1136"/>
          </a:xfrm>
        </p:grpSpPr>
        <p:cxnSp>
          <p:nvCxnSpPr>
            <p:cNvPr id="9" name="AutoShape 14"/>
            <p:cNvCxnSpPr>
              <a:cxnSpLocks noChangeShapeType="1"/>
            </p:cNvCxnSpPr>
            <p:nvPr/>
          </p:nvCxnSpPr>
          <p:spPr bwMode="auto">
            <a:xfrm>
              <a:off x="2693" y="1509"/>
              <a:ext cx="0" cy="1133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15"/>
            <p:cNvCxnSpPr>
              <a:cxnSpLocks noChangeShapeType="1"/>
            </p:cNvCxnSpPr>
            <p:nvPr/>
          </p:nvCxnSpPr>
          <p:spPr bwMode="auto">
            <a:xfrm>
              <a:off x="2693" y="1509"/>
              <a:ext cx="235" cy="0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16"/>
            <p:cNvCxnSpPr>
              <a:cxnSpLocks noChangeShapeType="1"/>
            </p:cNvCxnSpPr>
            <p:nvPr/>
          </p:nvCxnSpPr>
          <p:spPr bwMode="auto">
            <a:xfrm>
              <a:off x="2693" y="2645"/>
              <a:ext cx="235" cy="0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2873982"/>
            <a:ext cx="91440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spAutoFit/>
          </a:bodyPr>
          <a:lstStyle>
            <a:lvl1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ookman Old Style" pitchFamily="18" charset="0"/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ookman Old Style" pitchFamily="18" charset="0"/>
              <a:defRPr sz="2400">
                <a:solidFill>
                  <a:srgbClr val="000000"/>
                </a:solidFill>
                <a:latin typeface="Bookman Old Style" pitchFamily="18" charset="0"/>
                <a:cs typeface="Arial" charset="0"/>
              </a:defRPr>
            </a:lvl2pPr>
            <a:lvl3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ookman Old Style" pitchFamily="18" charset="0"/>
              <a:defRPr sz="2400">
                <a:solidFill>
                  <a:srgbClr val="000000"/>
                </a:solidFill>
                <a:latin typeface="Bookman Old Style" pitchFamily="18" charset="0"/>
                <a:cs typeface="Arial" charset="0"/>
              </a:defRPr>
            </a:lvl3pPr>
            <a:lvl4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ookman Old Style" pitchFamily="18" charset="0"/>
              <a:defRPr sz="2400">
                <a:solidFill>
                  <a:srgbClr val="000000"/>
                </a:solidFill>
                <a:latin typeface="Bookman Old Style" pitchFamily="18" charset="0"/>
                <a:cs typeface="Arial" charset="0"/>
              </a:defRPr>
            </a:lvl4pPr>
            <a:lvl5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ookman Old Style" pitchFamily="18" charset="0"/>
              <a:defRPr sz="2400">
                <a:solidFill>
                  <a:srgbClr val="000000"/>
                </a:solidFill>
                <a:latin typeface="Bookman Old Style" pitchFamily="18" charset="0"/>
                <a:cs typeface="Arial" charset="0"/>
              </a:defRPr>
            </a:lvl5pPr>
            <a:lvl6pPr marL="457200" algn="ctr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ookman Old Style" pitchFamily="18" charset="0"/>
              <a:defRPr sz="2400">
                <a:solidFill>
                  <a:srgbClr val="000000"/>
                </a:solidFill>
                <a:latin typeface="Bookman Old Style" pitchFamily="18" charset="0"/>
                <a:cs typeface="Arial" charset="0"/>
              </a:defRPr>
            </a:lvl6pPr>
            <a:lvl7pPr marL="914400" algn="ctr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ookman Old Style" pitchFamily="18" charset="0"/>
              <a:defRPr sz="2400">
                <a:solidFill>
                  <a:srgbClr val="000000"/>
                </a:solidFill>
                <a:latin typeface="Bookman Old Style" pitchFamily="18" charset="0"/>
                <a:cs typeface="Arial" charset="0"/>
              </a:defRPr>
            </a:lvl7pPr>
            <a:lvl8pPr marL="1371600" algn="ctr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ookman Old Style" pitchFamily="18" charset="0"/>
              <a:defRPr sz="2400">
                <a:solidFill>
                  <a:srgbClr val="000000"/>
                </a:solidFill>
                <a:latin typeface="Bookman Old Style" pitchFamily="18" charset="0"/>
                <a:cs typeface="Arial" charset="0"/>
              </a:defRPr>
            </a:lvl8pPr>
            <a:lvl9pPr marL="1828800" algn="ctr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ookman Old Style" pitchFamily="18" charset="0"/>
              <a:defRPr sz="2400">
                <a:solidFill>
                  <a:srgbClr val="000000"/>
                </a:solidFill>
                <a:latin typeface="Bookman Old Style" pitchFamily="18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kern="0" cap="small" dirty="0">
                <a:latin typeface="Cochin LT" pitchFamily="2" charset="0"/>
              </a:rPr>
              <a:t>Eye Performance</a:t>
            </a:r>
            <a:endParaRPr lang="en-GB" kern="0" dirty="0">
              <a:latin typeface="Cochin LT" pitchFamily="2" charset="0"/>
            </a:endParaRPr>
          </a:p>
        </p:txBody>
      </p:sp>
      <p:grpSp>
        <p:nvGrpSpPr>
          <p:cNvPr id="13" name="Group 17"/>
          <p:cNvGrpSpPr>
            <a:grpSpLocks/>
          </p:cNvGrpSpPr>
          <p:nvPr/>
        </p:nvGrpSpPr>
        <p:grpSpPr bwMode="auto">
          <a:xfrm flipH="1">
            <a:off x="6228184" y="2472641"/>
            <a:ext cx="220662" cy="1367854"/>
            <a:chOff x="2933" y="7857"/>
            <a:chExt cx="235" cy="1140"/>
          </a:xfrm>
        </p:grpSpPr>
        <p:cxnSp>
          <p:nvCxnSpPr>
            <p:cNvPr id="14" name="AutoShape 18"/>
            <p:cNvCxnSpPr>
              <a:cxnSpLocks noChangeShapeType="1"/>
            </p:cNvCxnSpPr>
            <p:nvPr/>
          </p:nvCxnSpPr>
          <p:spPr bwMode="auto">
            <a:xfrm>
              <a:off x="2933" y="7857"/>
              <a:ext cx="0" cy="1133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9"/>
            <p:cNvCxnSpPr>
              <a:cxnSpLocks noChangeShapeType="1"/>
            </p:cNvCxnSpPr>
            <p:nvPr/>
          </p:nvCxnSpPr>
          <p:spPr bwMode="auto">
            <a:xfrm>
              <a:off x="2933" y="7857"/>
              <a:ext cx="235" cy="0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20"/>
            <p:cNvCxnSpPr>
              <a:cxnSpLocks noChangeShapeType="1"/>
            </p:cNvCxnSpPr>
            <p:nvPr/>
          </p:nvCxnSpPr>
          <p:spPr bwMode="auto">
            <a:xfrm>
              <a:off x="2933" y="8997"/>
              <a:ext cx="235" cy="0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0078" y="3084246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chin LT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chin LT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chin LT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chin LT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chin LT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 LT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 LT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 LT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 LT" charset="0"/>
                <a:ea typeface="Arial" charset="0"/>
                <a:cs typeface="Arial" charset="0"/>
              </a:defRPr>
            </a:lvl9pPr>
          </a:lstStyle>
          <a:p>
            <a:pPr lvl="0" algn="ctr"/>
            <a:r>
              <a:rPr lang="en-HK" sz="3200" cap="small" dirty="0">
                <a:solidFill>
                  <a:srgbClr val="C00000"/>
                </a:solidFill>
              </a:rPr>
              <a:t>[</a:t>
            </a:r>
            <a:r>
              <a:rPr lang="en-HK" sz="2400" cap="small" dirty="0"/>
              <a:t> </a:t>
            </a:r>
            <a:r>
              <a:rPr lang="en-HK" sz="2400" cap="small" dirty="0">
                <a:solidFill>
                  <a:schemeClr val="bg1"/>
                </a:solidFill>
              </a:rPr>
              <a:t>Cellular Eye Contour Definition</a:t>
            </a:r>
            <a:r>
              <a:rPr lang="en-HK" sz="3200" cap="small" dirty="0">
                <a:solidFill>
                  <a:srgbClr val="C00000"/>
                </a:solidFill>
              </a:rPr>
              <a:t>]</a:t>
            </a:r>
            <a:endParaRPr kumimoji="0" lang="en-HK" sz="3200" b="0" i="0" u="none" strike="noStrike" kern="0" cap="small" spc="0" normalizeH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10078" y="2588453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HK" sz="2000" cap="small" dirty="0" smtClean="0">
                <a:solidFill>
                  <a:schemeClr val="bg1"/>
                </a:solidFill>
                <a:latin typeface="Cochin LT" charset="0"/>
                <a:ea typeface="ＭＳ Ｐゴシック" charset="0"/>
                <a:cs typeface="Arial" charset="0"/>
              </a:rPr>
              <a:t>La </a:t>
            </a:r>
            <a:r>
              <a:rPr lang="en-HK" sz="2000" cap="small" dirty="0" err="1" smtClean="0">
                <a:solidFill>
                  <a:schemeClr val="bg1"/>
                </a:solidFill>
                <a:latin typeface="Cochin LT" charset="0"/>
                <a:ea typeface="ＭＳ Ｐゴシック" charset="0"/>
                <a:cs typeface="Arial" charset="0"/>
              </a:rPr>
              <a:t>colline</a:t>
            </a:r>
            <a:r>
              <a:rPr lang="en-HK" sz="2000" cap="small" dirty="0" smtClean="0">
                <a:solidFill>
                  <a:schemeClr val="bg1"/>
                </a:solidFill>
                <a:latin typeface="Cochin LT" charset="0"/>
                <a:ea typeface="ＭＳ Ｐゴシック" charset="0"/>
                <a:cs typeface="Arial" charset="0"/>
              </a:rPr>
              <a:t> </a:t>
            </a:r>
            <a:r>
              <a:rPr lang="nl-NL" sz="2000" cap="small" dirty="0" smtClean="0">
                <a:solidFill>
                  <a:schemeClr val="bg1"/>
                </a:solidFill>
                <a:latin typeface="Cochin LT" charset="0"/>
                <a:ea typeface="ＭＳ Ｐゴシック" charset="0"/>
                <a:cs typeface="Arial" charset="0"/>
              </a:rPr>
              <a:t>presenteert</a:t>
            </a:r>
            <a:endParaRPr lang="nl-NL" sz="2000" cap="small" dirty="0">
              <a:solidFill>
                <a:schemeClr val="bg1"/>
              </a:solidFill>
              <a:latin typeface="Cochin LT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7743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5439"/>
            <a:ext cx="9180512" cy="4810161"/>
          </a:xfrm>
          <a:prstGeom prst="rect">
            <a:avLst/>
          </a:prstGeom>
        </p:spPr>
      </p:pic>
      <p:sp>
        <p:nvSpPr>
          <p:cNvPr id="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975476" y="6355482"/>
            <a:ext cx="2132012" cy="474662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B7F2EA-A64A-40D9-833B-0F89481E5171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grpSp>
        <p:nvGrpSpPr>
          <p:cNvPr id="11" name="Group 16"/>
          <p:cNvGrpSpPr>
            <a:grpSpLocks/>
          </p:cNvGrpSpPr>
          <p:nvPr/>
        </p:nvGrpSpPr>
        <p:grpSpPr bwMode="auto">
          <a:xfrm>
            <a:off x="611560" y="260648"/>
            <a:ext cx="142875" cy="717550"/>
            <a:chOff x="2693" y="1509"/>
            <a:chExt cx="235" cy="1136"/>
          </a:xfrm>
        </p:grpSpPr>
        <p:cxnSp>
          <p:nvCxnSpPr>
            <p:cNvPr id="12" name="AutoShape 17"/>
            <p:cNvCxnSpPr>
              <a:cxnSpLocks noChangeShapeType="1"/>
            </p:cNvCxnSpPr>
            <p:nvPr/>
          </p:nvCxnSpPr>
          <p:spPr bwMode="auto">
            <a:xfrm>
              <a:off x="2693" y="1509"/>
              <a:ext cx="0" cy="1133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18"/>
            <p:cNvCxnSpPr>
              <a:cxnSpLocks noChangeShapeType="1"/>
            </p:cNvCxnSpPr>
            <p:nvPr/>
          </p:nvCxnSpPr>
          <p:spPr bwMode="auto">
            <a:xfrm>
              <a:off x="2693" y="1509"/>
              <a:ext cx="235" cy="0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9"/>
            <p:cNvCxnSpPr>
              <a:cxnSpLocks noChangeShapeType="1"/>
            </p:cNvCxnSpPr>
            <p:nvPr/>
          </p:nvCxnSpPr>
          <p:spPr bwMode="auto">
            <a:xfrm>
              <a:off x="2693" y="2645"/>
              <a:ext cx="235" cy="0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" name="Group 20"/>
          <p:cNvGrpSpPr>
            <a:grpSpLocks/>
          </p:cNvGrpSpPr>
          <p:nvPr/>
        </p:nvGrpSpPr>
        <p:grpSpPr bwMode="auto">
          <a:xfrm flipH="1">
            <a:off x="8315970" y="260350"/>
            <a:ext cx="144462" cy="720725"/>
            <a:chOff x="2933" y="7857"/>
            <a:chExt cx="235" cy="1140"/>
          </a:xfrm>
        </p:grpSpPr>
        <p:cxnSp>
          <p:nvCxnSpPr>
            <p:cNvPr id="16" name="AutoShape 21"/>
            <p:cNvCxnSpPr>
              <a:cxnSpLocks noChangeShapeType="1"/>
            </p:cNvCxnSpPr>
            <p:nvPr/>
          </p:nvCxnSpPr>
          <p:spPr bwMode="auto">
            <a:xfrm>
              <a:off x="2933" y="7857"/>
              <a:ext cx="0" cy="1133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22"/>
            <p:cNvCxnSpPr>
              <a:cxnSpLocks noChangeShapeType="1"/>
            </p:cNvCxnSpPr>
            <p:nvPr/>
          </p:nvCxnSpPr>
          <p:spPr bwMode="auto">
            <a:xfrm>
              <a:off x="2933" y="7857"/>
              <a:ext cx="235" cy="0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23"/>
            <p:cNvCxnSpPr>
              <a:cxnSpLocks noChangeShapeType="1"/>
            </p:cNvCxnSpPr>
            <p:nvPr/>
          </p:nvCxnSpPr>
          <p:spPr bwMode="auto">
            <a:xfrm>
              <a:off x="2933" y="8997"/>
              <a:ext cx="235" cy="0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-36512" y="400887"/>
            <a:ext cx="9144000" cy="43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chin LT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chin LT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chin LT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chin LT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chin LT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 LT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 LT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 LT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 LT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449263" eaLnBrk="1" fontAlgn="base" latinLnBrk="0" hangingPunct="1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en-US" sz="2400" b="0" i="0" u="none" strike="noStrike" kern="0" cap="small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chin LT"/>
                <a:ea typeface="ＭＳ Ｐゴシック" charset="0"/>
                <a:cs typeface="Cochin LT"/>
              </a:rPr>
              <a:t>Synergy flacon </a:t>
            </a:r>
            <a:r>
              <a:rPr kumimoji="0" lang="en-US" sz="2400" b="0" i="0" u="none" strike="noStrike" kern="0" cap="small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chin LT"/>
                <a:ea typeface="ＭＳ Ｐゴシック" charset="0"/>
                <a:cs typeface="Cochin LT"/>
              </a:rPr>
              <a:t>+ </a:t>
            </a:r>
            <a:r>
              <a:rPr kumimoji="0" lang="en-US" sz="2400" b="0" i="0" u="none" strike="noStrike" kern="0" cap="small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chin LT"/>
                <a:ea typeface="ＭＳ Ｐゴシック" charset="0"/>
                <a:cs typeface="Cochin LT"/>
              </a:rPr>
              <a:t>formule</a:t>
            </a:r>
            <a:r>
              <a:rPr kumimoji="0" lang="en-US" sz="2400" b="0" i="0" u="none" strike="noStrike" kern="0" cap="small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chin LT"/>
                <a:ea typeface="ＭＳ Ｐゴシック" charset="0"/>
                <a:cs typeface="Cochin LT"/>
              </a:rPr>
              <a:t> </a:t>
            </a:r>
            <a:r>
              <a:rPr kumimoji="0" lang="en-US" sz="2400" b="0" i="0" u="none" strike="noStrike" kern="0" cap="small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chin LT"/>
                <a:ea typeface="ＭＳ Ｐゴシック" charset="0"/>
                <a:cs typeface="Cochin LT"/>
              </a:rPr>
              <a:t>voor</a:t>
            </a:r>
            <a:r>
              <a:rPr kumimoji="0" lang="en-US" sz="2400" b="0" i="0" u="none" strike="noStrike" kern="0" cap="small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chin LT"/>
                <a:ea typeface="ＭＳ Ｐゴシック" charset="0"/>
                <a:cs typeface="Cochin LT"/>
              </a:rPr>
              <a:t> de </a:t>
            </a:r>
            <a:r>
              <a:rPr kumimoji="0" lang="en-US" sz="2400" b="0" i="0" u="none" strike="noStrike" kern="0" cap="small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chin LT"/>
                <a:ea typeface="ＭＳ Ｐゴシック" charset="0"/>
                <a:cs typeface="Cochin LT"/>
              </a:rPr>
              <a:t>beste</a:t>
            </a:r>
            <a:r>
              <a:rPr kumimoji="0" lang="en-US" sz="2400" b="0" i="0" u="none" strike="noStrike" kern="0" cap="small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chin LT"/>
                <a:ea typeface="ＭＳ Ｐゴシック" charset="0"/>
                <a:cs typeface="Cochin LT"/>
              </a:rPr>
              <a:t> </a:t>
            </a:r>
            <a:r>
              <a:rPr kumimoji="0" lang="en-US" sz="2400" b="0" i="0" u="none" strike="noStrike" kern="0" cap="small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chin LT"/>
                <a:ea typeface="ＭＳ Ｐゴシック" charset="0"/>
                <a:cs typeface="Cochin LT"/>
              </a:rPr>
              <a:t>efficiëntie</a:t>
            </a:r>
            <a:endParaRPr kumimoji="0" lang="en-US" sz="2400" b="0" i="0" u="none" strike="noStrike" kern="0" cap="small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137951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err="1" smtClean="0">
                <a:solidFill>
                  <a:sysClr val="windowText" lastClr="000000"/>
                </a:solidFill>
                <a:latin typeface="Cochin LT" panose="02000603020000020003" pitchFamily="2" charset="0"/>
              </a:rPr>
              <a:t>Exclusieve</a:t>
            </a:r>
            <a:r>
              <a:rPr lang="en-US" kern="0" dirty="0" smtClean="0">
                <a:solidFill>
                  <a:sysClr val="windowText" lastClr="000000"/>
                </a:solidFill>
                <a:latin typeface="Cochin LT" panose="02000603020000020003" pitchFamily="2" charset="0"/>
              </a:rPr>
              <a:t> airless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chin LT" panose="02000603020000020003" pitchFamily="2" charset="0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chin LT" panose="02000603020000020003" pitchFamily="2" charset="0"/>
              </a:rPr>
              <a:t>pen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chin LT" panose="02000603020000020003" pitchFamily="2" charset="0"/>
              </a:rPr>
              <a:t>met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chin LT" panose="02000603020000020003" pitchFamily="2" charset="0"/>
              </a:rPr>
              <a:t>een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chin LT" panose="02000603020000020003" pitchFamily="2" charset="0"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chin LT" panose="02000603020000020003" pitchFamily="2" charset="0"/>
              </a:rPr>
              <a:t>speciale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chin LT" panose="02000603020000020003" pitchFamily="2" charset="0"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chin LT" panose="02000603020000020003" pitchFamily="2" charset="0"/>
              </a:rPr>
              <a:t>Zamak</a:t>
            </a:r>
            <a:r>
              <a:rPr lang="en-US" kern="0" dirty="0" smtClean="0">
                <a:solidFill>
                  <a:sysClr val="windowText" lastClr="000000"/>
                </a:solidFill>
                <a:latin typeface="Cochin LT" panose="02000603020000020003" pitchFamily="2" charset="0"/>
              </a:rPr>
              <a:t>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chin LT" panose="02000603020000020003" pitchFamily="2" charset="0"/>
              </a:rPr>
              <a:t>applicator*: 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chin LT" panose="02000603020000020003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chin LT" panose="02000603020000020003" pitchFamily="2" charset="0"/>
              </a:rPr>
              <a:t>een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chin LT" panose="02000603020000020003" pitchFamily="2" charset="0"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chin LT" panose="02000603020000020003" pitchFamily="2" charset="0"/>
              </a:rPr>
              <a:t>nieuwe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chin LT" panose="02000603020000020003" pitchFamily="2" charset="0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chin LT" panose="02000603020000020003" pitchFamily="2" charset="0"/>
              </a:rPr>
              <a:t>beauty </a:t>
            </a:r>
            <a:r>
              <a:rPr lang="en-US" kern="0" dirty="0" err="1" smtClean="0">
                <a:solidFill>
                  <a:srgbClr val="C00000"/>
                </a:solidFill>
                <a:latin typeface="Cochin LT" panose="02000603020000020003" pitchFamily="2" charset="0"/>
              </a:rPr>
              <a:t>belofte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chin LT" panose="02000603020000020003" pitchFamily="2" charset="0"/>
              </a:rPr>
              <a:t>!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chin LT" panose="02000603020000020003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012" y="2009740"/>
            <a:ext cx="8713476" cy="3381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endParaRPr lang="en-US" sz="1400" kern="0" dirty="0">
              <a:solidFill>
                <a:sysClr val="windowText" lastClr="000000"/>
              </a:solidFill>
              <a:latin typeface="Cochin LT" panose="02000603020000020003" pitchFamily="2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nl-NL" sz="1400" kern="0" dirty="0" smtClean="0">
                <a:solidFill>
                  <a:sysClr val="windowText" lastClr="000000"/>
                </a:solidFill>
                <a:latin typeface="Cochin LT" panose="02000603020000020003"/>
              </a:rPr>
              <a:t>Door het kopstuk van de applicator bereik je </a:t>
            </a:r>
            <a:r>
              <a:rPr lang="nl-NL" sz="1400" kern="0" dirty="0" smtClean="0">
                <a:latin typeface="Cochin LT" panose="02000603020000020003"/>
              </a:rPr>
              <a:t>oogzones die met de vinger niet bereikt kunnen worden</a:t>
            </a:r>
            <a:r>
              <a:rPr lang="nl-NL" sz="1400" kern="0" dirty="0" smtClean="0">
                <a:solidFill>
                  <a:sysClr val="windowText" lastClr="000000"/>
                </a:solidFill>
                <a:latin typeface="Cochin LT" panose="02000603020000020003"/>
              </a:rPr>
              <a:t>: </a:t>
            </a:r>
            <a:r>
              <a:rPr lang="nl-NL" sz="1400" kern="0" dirty="0" smtClean="0">
                <a:solidFill>
                  <a:srgbClr val="C00000"/>
                </a:solidFill>
                <a:latin typeface="Cochin LT" panose="02000603020000020003"/>
              </a:rPr>
              <a:t>betere fysiologische accuraatheid</a:t>
            </a: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nl-NL" sz="1400" kern="0" dirty="0" smtClean="0">
              <a:solidFill>
                <a:sysClr val="windowText" lastClr="000000"/>
              </a:solidFill>
              <a:latin typeface="Cochin LT" panose="02000603020000020003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nl-NL" sz="1400" kern="0" dirty="0" err="1" smtClean="0">
                <a:solidFill>
                  <a:sysClr val="windowText" lastClr="000000"/>
                </a:solidFill>
                <a:latin typeface="Cochin LT" panose="02000603020000020003"/>
              </a:rPr>
              <a:t>Zamak</a:t>
            </a:r>
            <a:r>
              <a:rPr lang="nl-NL" sz="1400" kern="0" dirty="0" smtClean="0">
                <a:solidFill>
                  <a:sysClr val="windowText" lastClr="000000"/>
                </a:solidFill>
                <a:latin typeface="Cochin LT" panose="02000603020000020003"/>
              </a:rPr>
              <a:t> applicator van inert materiaal </a:t>
            </a:r>
            <a:r>
              <a:rPr lang="nl-NL" sz="1400" kern="0" dirty="0" smtClean="0">
                <a:solidFill>
                  <a:sysClr val="windowText" lastClr="000000"/>
                </a:solidFill>
                <a:latin typeface="Cochin LT" panose="02000603020000020003"/>
              </a:rPr>
              <a:t>om vermenigvuldiging van bacteriën en contact tussen vingers en oogcontouren te voorkomen: </a:t>
            </a:r>
            <a:r>
              <a:rPr lang="nl-NL" sz="1400" kern="0" dirty="0" smtClean="0">
                <a:solidFill>
                  <a:srgbClr val="C00000"/>
                </a:solidFill>
                <a:latin typeface="Cochin LT" panose="02000603020000020003"/>
              </a:rPr>
              <a:t>verbeterde veiligheid</a:t>
            </a: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nl-NL" sz="1400" kern="0" dirty="0" smtClean="0">
              <a:solidFill>
                <a:sysClr val="windowText" lastClr="000000"/>
              </a:solidFill>
              <a:latin typeface="Cochin LT" panose="02000603020000020003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400" kern="0" dirty="0" smtClean="0">
                <a:solidFill>
                  <a:sysClr val="windowText" lastClr="000000"/>
                </a:solidFill>
                <a:latin typeface="Cochin LT" panose="02000603020000020003"/>
              </a:rPr>
              <a:t>Directe effecten: vocht afvoerend, verfrissend, stimulatie van de microcirculatie. </a:t>
            </a:r>
            <a:r>
              <a:rPr lang="nl-NL" sz="1400" dirty="0" smtClean="0">
                <a:latin typeface="Cochin LT" panose="02000603020000020003"/>
              </a:rPr>
              <a:t>Het geeft een gladde en zachte massage voor </a:t>
            </a:r>
            <a:r>
              <a:rPr lang="nl-NL" sz="1400" kern="0" dirty="0" smtClean="0">
                <a:solidFill>
                  <a:srgbClr val="FF0000"/>
                </a:solidFill>
                <a:latin typeface="Cochin LT" panose="02000603020000020003"/>
              </a:rPr>
              <a:t>meer </a:t>
            </a:r>
            <a:r>
              <a:rPr lang="nl-NL" sz="1400" kern="0" dirty="0" smtClean="0">
                <a:solidFill>
                  <a:srgbClr val="FF0000"/>
                </a:solidFill>
                <a:latin typeface="Cochin LT" panose="02000603020000020003"/>
              </a:rPr>
              <a:t>efficiëntie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sz="1400" kern="0" dirty="0">
              <a:solidFill>
                <a:srgbClr val="FF0000"/>
              </a:solidFill>
              <a:latin typeface="Cochin LT" panose="02000603020000020003"/>
            </a:endParaRPr>
          </a:p>
          <a:p>
            <a:endParaRPr lang="fr-FR" sz="1400" kern="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1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fr-FR" sz="1100" kern="0" dirty="0">
                <a:solidFill>
                  <a:sysClr val="windowText" lastClr="000000"/>
                </a:solidFill>
                <a:latin typeface="Cochin LT" panose="02000603020000020003" pitchFamily="2" charset="0"/>
              </a:rPr>
              <a:t>Zamak</a:t>
            </a:r>
            <a:r>
              <a:rPr lang="fr-FR" sz="1100" kern="0">
                <a:solidFill>
                  <a:sysClr val="windowText" lastClr="000000"/>
                </a:solidFill>
                <a:latin typeface="Cochin LT" panose="02000603020000020003" pitchFamily="2" charset="0"/>
              </a:rPr>
              <a:t>: </a:t>
            </a:r>
            <a:r>
              <a:rPr lang="fr-FR" sz="1100" kern="0" smtClean="0">
                <a:solidFill>
                  <a:sysClr val="windowText" lastClr="000000"/>
                </a:solidFill>
                <a:latin typeface="Cochin LT" panose="02000603020000020003" pitchFamily="2" charset="0"/>
              </a:rPr>
              <a:t>basis </a:t>
            </a:r>
            <a:r>
              <a:rPr lang="en-US" sz="1100" kern="0" dirty="0" err="1" smtClean="0">
                <a:solidFill>
                  <a:sysClr val="windowText" lastClr="000000"/>
                </a:solidFill>
                <a:latin typeface="Cochin LT" panose="02000603020000020003" pitchFamily="2" charset="0"/>
              </a:rPr>
              <a:t>metaallegering</a:t>
            </a:r>
            <a:r>
              <a:rPr lang="en-US" sz="1100" kern="0" dirty="0" smtClean="0">
                <a:solidFill>
                  <a:sysClr val="windowText" lastClr="000000"/>
                </a:solidFill>
                <a:latin typeface="Cochin LT" panose="02000603020000020003" pitchFamily="2" charset="0"/>
              </a:rPr>
              <a:t> van </a:t>
            </a:r>
            <a:r>
              <a:rPr lang="en-US" sz="1100" kern="0" dirty="0" err="1" smtClean="0">
                <a:solidFill>
                  <a:sysClr val="windowText" lastClr="000000"/>
                </a:solidFill>
                <a:latin typeface="Cochin LT" panose="02000603020000020003" pitchFamily="2" charset="0"/>
              </a:rPr>
              <a:t>zink</a:t>
            </a:r>
            <a:r>
              <a:rPr lang="en-US" sz="1100" kern="0" dirty="0" smtClean="0">
                <a:solidFill>
                  <a:sysClr val="windowText" lastClr="000000"/>
                </a:solidFill>
                <a:latin typeface="Cochin LT" panose="02000603020000020003" pitchFamily="2" charset="0"/>
              </a:rPr>
              <a:t> </a:t>
            </a:r>
            <a:r>
              <a:rPr lang="en-US" sz="1100" kern="0" dirty="0" err="1" smtClean="0">
                <a:solidFill>
                  <a:sysClr val="windowText" lastClr="000000"/>
                </a:solidFill>
                <a:latin typeface="Cochin LT" panose="02000603020000020003" pitchFamily="2" charset="0"/>
              </a:rPr>
              <a:t>en</a:t>
            </a:r>
            <a:r>
              <a:rPr lang="en-US" sz="1100" kern="0" dirty="0" smtClean="0">
                <a:solidFill>
                  <a:sysClr val="windowText" lastClr="000000"/>
                </a:solidFill>
                <a:latin typeface="Cochin LT" panose="02000603020000020003" pitchFamily="2" charset="0"/>
              </a:rPr>
              <a:t> </a:t>
            </a:r>
            <a:r>
              <a:rPr lang="en-US" sz="1100" kern="0" dirty="0" err="1" smtClean="0">
                <a:solidFill>
                  <a:sysClr val="windowText" lastClr="000000"/>
                </a:solidFill>
                <a:latin typeface="Cochin LT" panose="02000603020000020003" pitchFamily="2" charset="0"/>
              </a:rPr>
              <a:t>elementen</a:t>
            </a:r>
            <a:r>
              <a:rPr lang="en-US" sz="1100" kern="0" dirty="0" smtClean="0">
                <a:solidFill>
                  <a:sysClr val="windowText" lastClr="000000"/>
                </a:solidFill>
                <a:latin typeface="Cochin LT" panose="02000603020000020003" pitchFamily="2" charset="0"/>
              </a:rPr>
              <a:t> van </a:t>
            </a:r>
            <a:r>
              <a:rPr lang="en-US" sz="1100" kern="0" dirty="0" err="1" smtClean="0">
                <a:solidFill>
                  <a:sysClr val="windowText" lastClr="000000"/>
                </a:solidFill>
                <a:latin typeface="Cochin LT" panose="02000603020000020003" pitchFamily="2" charset="0"/>
              </a:rPr>
              <a:t>aluminium</a:t>
            </a:r>
            <a:r>
              <a:rPr lang="en-US" sz="1100" kern="0" dirty="0" smtClean="0">
                <a:solidFill>
                  <a:sysClr val="windowText" lastClr="000000"/>
                </a:solidFill>
                <a:latin typeface="Cochin LT" panose="02000603020000020003" pitchFamily="2" charset="0"/>
              </a:rPr>
              <a:t>, </a:t>
            </a:r>
            <a:r>
              <a:rPr lang="en-US" sz="1100" kern="0" dirty="0">
                <a:solidFill>
                  <a:sysClr val="windowText" lastClr="000000"/>
                </a:solidFill>
                <a:latin typeface="Cochin LT" panose="02000603020000020003" pitchFamily="2" charset="0"/>
              </a:rPr>
              <a:t>magnesium, and </a:t>
            </a:r>
            <a:r>
              <a:rPr lang="en-US" sz="1100" kern="0" dirty="0" err="1" smtClean="0">
                <a:solidFill>
                  <a:sysClr val="windowText" lastClr="000000"/>
                </a:solidFill>
                <a:latin typeface="Cochin LT" panose="02000603020000020003" pitchFamily="2" charset="0"/>
              </a:rPr>
              <a:t>koper</a:t>
            </a:r>
            <a:r>
              <a:rPr lang="en-US" sz="1100" kern="0" dirty="0" smtClean="0">
                <a:solidFill>
                  <a:sysClr val="windowText" lastClr="000000"/>
                </a:solidFill>
                <a:latin typeface="Cochin LT" panose="02000603020000020003" pitchFamily="2" charset="0"/>
              </a:rPr>
              <a:t>.</a:t>
            </a:r>
            <a:endParaRPr lang="en-US" sz="1100" kern="0" dirty="0">
              <a:solidFill>
                <a:sysClr val="windowText" lastClr="000000"/>
              </a:solidFill>
              <a:latin typeface="Cochin LT" panose="02000603020000020003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sz="1400" kern="0" dirty="0" smtClean="0">
              <a:solidFill>
                <a:srgbClr val="FF0000"/>
              </a:solidFill>
              <a:latin typeface="Cochin LT" panose="02000603020000020003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chin LT" panose="02000603020000020003" pitchFamily="2" charset="0"/>
            </a:endParaRPr>
          </a:p>
          <a:p>
            <a:pPr>
              <a:lnSpc>
                <a:spcPct val="150000"/>
              </a:lnSpc>
              <a:defRPr/>
            </a:pPr>
            <a:endParaRPr lang="en-US" sz="1050" kern="0" dirty="0">
              <a:solidFill>
                <a:sysClr val="windowText" lastClr="000000"/>
              </a:solidFill>
              <a:latin typeface="Cochin LT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42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5439"/>
            <a:ext cx="9180512" cy="4810161"/>
          </a:xfrm>
          <a:prstGeom prst="rect">
            <a:avLst/>
          </a:prstGeom>
        </p:spPr>
      </p:pic>
      <p:sp>
        <p:nvSpPr>
          <p:cNvPr id="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975476" y="6355482"/>
            <a:ext cx="2132012" cy="47466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B7F2EA-A64A-40D9-833B-0F89481E5171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11" name="Group 16"/>
          <p:cNvGrpSpPr>
            <a:grpSpLocks/>
          </p:cNvGrpSpPr>
          <p:nvPr/>
        </p:nvGrpSpPr>
        <p:grpSpPr bwMode="auto">
          <a:xfrm>
            <a:off x="899592" y="260350"/>
            <a:ext cx="142875" cy="717550"/>
            <a:chOff x="2693" y="1509"/>
            <a:chExt cx="235" cy="1136"/>
          </a:xfrm>
        </p:grpSpPr>
        <p:cxnSp>
          <p:nvCxnSpPr>
            <p:cNvPr id="12" name="AutoShape 17"/>
            <p:cNvCxnSpPr>
              <a:cxnSpLocks noChangeShapeType="1"/>
            </p:cNvCxnSpPr>
            <p:nvPr/>
          </p:nvCxnSpPr>
          <p:spPr bwMode="auto">
            <a:xfrm>
              <a:off x="2693" y="1509"/>
              <a:ext cx="0" cy="1133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18"/>
            <p:cNvCxnSpPr>
              <a:cxnSpLocks noChangeShapeType="1"/>
            </p:cNvCxnSpPr>
            <p:nvPr/>
          </p:nvCxnSpPr>
          <p:spPr bwMode="auto">
            <a:xfrm>
              <a:off x="2693" y="1509"/>
              <a:ext cx="235" cy="0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9"/>
            <p:cNvCxnSpPr>
              <a:cxnSpLocks noChangeShapeType="1"/>
            </p:cNvCxnSpPr>
            <p:nvPr/>
          </p:nvCxnSpPr>
          <p:spPr bwMode="auto">
            <a:xfrm>
              <a:off x="2693" y="2645"/>
              <a:ext cx="235" cy="0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" name="Group 20"/>
          <p:cNvGrpSpPr>
            <a:grpSpLocks/>
          </p:cNvGrpSpPr>
          <p:nvPr/>
        </p:nvGrpSpPr>
        <p:grpSpPr bwMode="auto">
          <a:xfrm flipH="1">
            <a:off x="8028384" y="260350"/>
            <a:ext cx="144462" cy="720725"/>
            <a:chOff x="2933" y="7857"/>
            <a:chExt cx="235" cy="1140"/>
          </a:xfrm>
        </p:grpSpPr>
        <p:cxnSp>
          <p:nvCxnSpPr>
            <p:cNvPr id="16" name="AutoShape 21"/>
            <p:cNvCxnSpPr>
              <a:cxnSpLocks noChangeShapeType="1"/>
            </p:cNvCxnSpPr>
            <p:nvPr/>
          </p:nvCxnSpPr>
          <p:spPr bwMode="auto">
            <a:xfrm>
              <a:off x="2933" y="7857"/>
              <a:ext cx="0" cy="1133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22"/>
            <p:cNvCxnSpPr>
              <a:cxnSpLocks noChangeShapeType="1"/>
            </p:cNvCxnSpPr>
            <p:nvPr/>
          </p:nvCxnSpPr>
          <p:spPr bwMode="auto">
            <a:xfrm>
              <a:off x="2933" y="7857"/>
              <a:ext cx="235" cy="0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23"/>
            <p:cNvCxnSpPr>
              <a:cxnSpLocks noChangeShapeType="1"/>
            </p:cNvCxnSpPr>
            <p:nvPr/>
          </p:nvCxnSpPr>
          <p:spPr bwMode="auto">
            <a:xfrm>
              <a:off x="2933" y="8997"/>
              <a:ext cx="235" cy="0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-36512" y="400887"/>
            <a:ext cx="9144000" cy="43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chin LT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chin LT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chin LT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chin LT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chin LT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 LT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 LT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 LT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 LT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en-US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chin LT" charset="0"/>
                <a:ea typeface="ＭＳ Ｐゴシック" charset="0"/>
                <a:cs typeface="Arial" charset="0"/>
              </a:rPr>
              <a:t>Geef</a:t>
            </a:r>
            <a:r>
              <a:rPr kumimoji="0" lang="en-US" sz="2400" b="0" i="0" u="none" strike="noStrike" kern="0" cap="sm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chin LT" charset="0"/>
                <a:ea typeface="ＭＳ Ｐゴシック" charset="0"/>
                <a:cs typeface="Arial" charset="0"/>
              </a:rPr>
              <a:t> de</a:t>
            </a:r>
            <a:r>
              <a:rPr kumimoji="0" lang="en-US" sz="2400" b="0" i="0" u="none" strike="noStrike" kern="0" cap="small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chin LT" charset="0"/>
                <a:ea typeface="ＭＳ Ｐゴシック" charset="0"/>
                <a:cs typeface="Arial" charset="0"/>
              </a:rPr>
              <a:t> </a:t>
            </a:r>
            <a:r>
              <a:rPr kumimoji="0" lang="en-US" sz="2400" b="0" i="0" u="none" strike="noStrike" kern="0" cap="small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chin LT" charset="0"/>
                <a:ea typeface="ＭＳ Ｐゴシック" charset="0"/>
                <a:cs typeface="Arial" charset="0"/>
              </a:rPr>
              <a:t>ogen</a:t>
            </a:r>
            <a:r>
              <a:rPr kumimoji="0" lang="en-US" sz="2400" b="0" i="0" u="none" strike="noStrike" kern="0" cap="small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chin LT" charset="0"/>
                <a:ea typeface="ＭＳ Ｐゴシック" charset="0"/>
                <a:cs typeface="Arial" charset="0"/>
              </a:rPr>
              <a:t> </a:t>
            </a:r>
            <a:r>
              <a:rPr kumimoji="0" lang="en-US" sz="2400" b="0" i="0" u="none" strike="noStrike" kern="0" cap="small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chin LT" charset="0"/>
                <a:ea typeface="ＭＳ Ｐゴシック" charset="0"/>
                <a:cs typeface="Arial" charset="0"/>
              </a:rPr>
              <a:t>nieuwe</a:t>
            </a:r>
            <a:r>
              <a:rPr kumimoji="0" lang="en-US" sz="2400" b="0" i="0" u="none" strike="noStrike" kern="0" cap="small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chin LT" charset="0"/>
                <a:ea typeface="ＭＳ Ｐゴシック" charset="0"/>
                <a:cs typeface="Arial" charset="0"/>
              </a:rPr>
              <a:t> </a:t>
            </a:r>
            <a:r>
              <a:rPr kumimoji="0" lang="en-US" sz="2400" b="0" i="0" u="none" strike="noStrike" kern="0" cap="small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chin LT" charset="0"/>
                <a:ea typeface="ＭＳ Ｐゴシック" charset="0"/>
                <a:cs typeface="Arial" charset="0"/>
              </a:rPr>
              <a:t>definitie</a:t>
            </a:r>
            <a:endParaRPr kumimoji="0" lang="en-US" sz="2400" b="0" i="0" u="none" strike="noStrike" kern="0" cap="sm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chin LT" charset="0"/>
              <a:ea typeface="ＭＳ Ｐゴシック" charset="0"/>
              <a:cs typeface="Arial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C9F01FA-F1CA-497A-A0DE-DCAAFDB39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1052736"/>
            <a:ext cx="5295882" cy="4038624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763688" y="5091360"/>
            <a:ext cx="6120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latin typeface="Cochin LT"/>
              </a:rPr>
              <a:t>Verkoopprijs: €155,00 (10ml)</a:t>
            </a:r>
            <a:endParaRPr lang="nl-NL" sz="1400" dirty="0">
              <a:latin typeface="Cochin LT"/>
            </a:endParaRPr>
          </a:p>
        </p:txBody>
      </p:sp>
    </p:spTree>
    <p:extLst>
      <p:ext uri="{BB962C8B-B14F-4D97-AF65-F5344CB8AC3E}">
        <p14:creationId xmlns:p14="http://schemas.microsoft.com/office/powerpoint/2010/main" val="2018994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768" y="1024145"/>
            <a:ext cx="9144793" cy="48101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1340768"/>
            <a:ext cx="889248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>
              <a:solidFill>
                <a:srgbClr val="FFB097"/>
              </a:solidFill>
              <a:latin typeface="Cochin LT" panose="02000603020000020003" pitchFamily="2" charset="0"/>
            </a:endParaRPr>
          </a:p>
          <a:p>
            <a:endParaRPr lang="fr-FR" sz="1600" dirty="0">
              <a:solidFill>
                <a:srgbClr val="FFCAB9"/>
              </a:solidFill>
              <a:latin typeface="Cochin LT" panose="02000603020000020003" pitchFamily="2" charset="0"/>
            </a:endParaRPr>
          </a:p>
          <a:p>
            <a:endParaRPr lang="fr-FR" dirty="0">
              <a:solidFill>
                <a:srgbClr val="FFCAB9"/>
              </a:solidFill>
              <a:latin typeface="Cochin LT" panose="02000603020000020003" pitchFamily="2" charset="0"/>
            </a:endParaRPr>
          </a:p>
          <a:p>
            <a:endParaRPr lang="fr-FR" dirty="0">
              <a:solidFill>
                <a:srgbClr val="FFCAB9"/>
              </a:solidFill>
              <a:latin typeface="Cochin LT" panose="02000603020000020003" pitchFamily="2" charset="0"/>
            </a:endParaRPr>
          </a:p>
          <a:p>
            <a:endParaRPr lang="fr-FR" dirty="0">
              <a:solidFill>
                <a:srgbClr val="FFCAB9"/>
              </a:solidFill>
              <a:latin typeface="Cochin LT" panose="02000603020000020003" pitchFamily="2" charset="0"/>
            </a:endParaRPr>
          </a:p>
          <a:p>
            <a:endParaRPr lang="fr-FR" dirty="0">
              <a:solidFill>
                <a:srgbClr val="FFCAB9"/>
              </a:solidFill>
              <a:latin typeface="Cochin LT" panose="02000603020000020003" pitchFamily="2" charset="0"/>
            </a:endParaRPr>
          </a:p>
          <a:p>
            <a:endParaRPr lang="fr-FR" dirty="0">
              <a:solidFill>
                <a:srgbClr val="FFCAB9"/>
              </a:solidFill>
              <a:latin typeface="Cochin LT" panose="02000603020000020003" pitchFamily="2" charset="0"/>
            </a:endParaRPr>
          </a:p>
          <a:p>
            <a:endParaRPr lang="fr-FR" dirty="0">
              <a:solidFill>
                <a:srgbClr val="FFCAB9"/>
              </a:solidFill>
              <a:latin typeface="Cochin LT" panose="02000603020000020003" pitchFamily="2" charset="0"/>
            </a:endParaRPr>
          </a:p>
          <a:p>
            <a:endParaRPr lang="fr-FR" dirty="0">
              <a:solidFill>
                <a:srgbClr val="FFCAB9"/>
              </a:solidFill>
              <a:latin typeface="Cochin LT" panose="02000603020000020003" pitchFamily="2" charset="0"/>
            </a:endParaRPr>
          </a:p>
          <a:p>
            <a:endParaRPr lang="fr-FR" dirty="0">
              <a:solidFill>
                <a:srgbClr val="FFCAB9"/>
              </a:solidFill>
              <a:latin typeface="Cochin LT" panose="02000603020000020003" pitchFamily="2" charset="0"/>
            </a:endParaRPr>
          </a:p>
          <a:p>
            <a:endParaRPr lang="fr-FR" dirty="0">
              <a:solidFill>
                <a:srgbClr val="FFCAB9"/>
              </a:solidFill>
              <a:latin typeface="Cochin LT" panose="02000603020000020003" pitchFamily="2" charset="0"/>
            </a:endParaRPr>
          </a:p>
          <a:p>
            <a:endParaRPr lang="fr-FR" dirty="0">
              <a:solidFill>
                <a:srgbClr val="FFCAB9"/>
              </a:solidFill>
              <a:latin typeface="Cochin LT" panose="02000603020000020003" pitchFamily="2" charset="0"/>
            </a:endParaRPr>
          </a:p>
          <a:p>
            <a:endParaRPr lang="fr-FR" dirty="0">
              <a:solidFill>
                <a:srgbClr val="FFCAB9"/>
              </a:solidFill>
              <a:latin typeface="Cochin LT" panose="02000603020000020003" pitchFamily="2" charset="0"/>
            </a:endParaRPr>
          </a:p>
          <a:p>
            <a:endParaRPr lang="fr-FR" dirty="0">
              <a:solidFill>
                <a:srgbClr val="FFCAB9"/>
              </a:solidFill>
              <a:latin typeface="Cochin LT" panose="02000603020000020003" pitchFamily="2" charset="0"/>
            </a:endParaRPr>
          </a:p>
          <a:p>
            <a:endParaRPr lang="fr-FR" dirty="0">
              <a:solidFill>
                <a:srgbClr val="FFCAB9"/>
              </a:solidFill>
              <a:latin typeface="Cochin LT" panose="02000603020000020003" pitchFamily="2" charset="0"/>
            </a:endParaRPr>
          </a:p>
          <a:p>
            <a:endParaRPr lang="fr-FR" dirty="0">
              <a:solidFill>
                <a:srgbClr val="FFCAB9"/>
              </a:solidFill>
              <a:latin typeface="Cochin LT" panose="02000603020000020003" pitchFamily="2" charset="0"/>
            </a:endParaRPr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1763688" y="188640"/>
            <a:ext cx="216024" cy="756524"/>
            <a:chOff x="2693" y="1509"/>
            <a:chExt cx="235" cy="1136"/>
          </a:xfrm>
        </p:grpSpPr>
        <p:cxnSp>
          <p:nvCxnSpPr>
            <p:cNvPr id="9" name="AutoShape 14"/>
            <p:cNvCxnSpPr>
              <a:cxnSpLocks noChangeShapeType="1"/>
            </p:cNvCxnSpPr>
            <p:nvPr/>
          </p:nvCxnSpPr>
          <p:spPr bwMode="auto">
            <a:xfrm>
              <a:off x="2693" y="1509"/>
              <a:ext cx="0" cy="1133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15"/>
            <p:cNvCxnSpPr>
              <a:cxnSpLocks noChangeShapeType="1"/>
            </p:cNvCxnSpPr>
            <p:nvPr/>
          </p:nvCxnSpPr>
          <p:spPr bwMode="auto">
            <a:xfrm>
              <a:off x="2693" y="1509"/>
              <a:ext cx="235" cy="0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16"/>
            <p:cNvCxnSpPr>
              <a:cxnSpLocks noChangeShapeType="1"/>
            </p:cNvCxnSpPr>
            <p:nvPr/>
          </p:nvCxnSpPr>
          <p:spPr bwMode="auto">
            <a:xfrm>
              <a:off x="2693" y="2645"/>
              <a:ext cx="235" cy="0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" name="Group 13"/>
          <p:cNvGrpSpPr>
            <a:grpSpLocks/>
          </p:cNvGrpSpPr>
          <p:nvPr/>
        </p:nvGrpSpPr>
        <p:grpSpPr bwMode="auto">
          <a:xfrm flipH="1">
            <a:off x="7092280" y="184225"/>
            <a:ext cx="216024" cy="758526"/>
            <a:chOff x="2693" y="1509"/>
            <a:chExt cx="235" cy="1136"/>
          </a:xfrm>
        </p:grpSpPr>
        <p:cxnSp>
          <p:nvCxnSpPr>
            <p:cNvPr id="13" name="AutoShape 14"/>
            <p:cNvCxnSpPr>
              <a:cxnSpLocks noChangeShapeType="1"/>
            </p:cNvCxnSpPr>
            <p:nvPr/>
          </p:nvCxnSpPr>
          <p:spPr bwMode="auto">
            <a:xfrm>
              <a:off x="2693" y="1509"/>
              <a:ext cx="0" cy="1133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5"/>
            <p:cNvCxnSpPr>
              <a:cxnSpLocks noChangeShapeType="1"/>
            </p:cNvCxnSpPr>
            <p:nvPr/>
          </p:nvCxnSpPr>
          <p:spPr bwMode="auto">
            <a:xfrm>
              <a:off x="2693" y="1509"/>
              <a:ext cx="235" cy="0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6"/>
            <p:cNvCxnSpPr>
              <a:cxnSpLocks noChangeShapeType="1"/>
            </p:cNvCxnSpPr>
            <p:nvPr/>
          </p:nvCxnSpPr>
          <p:spPr bwMode="auto">
            <a:xfrm>
              <a:off x="2693" y="2645"/>
              <a:ext cx="235" cy="0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" name="ZoneTexte 15"/>
          <p:cNvSpPr txBox="1"/>
          <p:nvPr/>
        </p:nvSpPr>
        <p:spPr>
          <a:xfrm>
            <a:off x="-36512" y="332656"/>
            <a:ext cx="9144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cap="small" dirty="0" smtClean="0">
                <a:solidFill>
                  <a:srgbClr val="000000"/>
                </a:solidFill>
                <a:latin typeface="Cochin LT" panose="02000603020000020003" pitchFamily="2" charset="0"/>
              </a:rPr>
              <a:t>Een verbeterd verfijnd ritueel</a:t>
            </a:r>
            <a:endParaRPr lang="nl-NL" sz="2400" cap="small" dirty="0">
              <a:solidFill>
                <a:srgbClr val="000000"/>
              </a:solidFill>
              <a:latin typeface="Cochin LT" panose="02000603020000020003" pitchFamily="2" charset="0"/>
            </a:endParaRPr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BD143-7EEA-42C5-9815-0D12C8BD0AB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-333615" y="5323592"/>
            <a:ext cx="22775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tx2"/>
                </a:solidFill>
                <a:latin typeface="Cochin LT" panose="02000603020000020003" pitchFamily="2" charset="0"/>
              </a:rPr>
              <a:t>Liftend</a:t>
            </a:r>
            <a:endParaRPr lang="en-US" sz="1600" dirty="0">
              <a:solidFill>
                <a:schemeClr val="tx2"/>
              </a:solidFill>
              <a:latin typeface="Cochin LT" panose="02000603020000020003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481555" y="5110177"/>
            <a:ext cx="19194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Cochin LT" panose="02000603020000020003" pitchFamily="2" charset="0"/>
              </a:rPr>
              <a:t>Anti-</a:t>
            </a:r>
            <a:r>
              <a:rPr lang="en-US" sz="1600" dirty="0" err="1" smtClean="0">
                <a:solidFill>
                  <a:schemeClr val="tx2"/>
                </a:solidFill>
                <a:latin typeface="Cochin LT" panose="02000603020000020003" pitchFamily="2" charset="0"/>
              </a:rPr>
              <a:t>rimpel</a:t>
            </a:r>
            <a:endParaRPr lang="en-US" sz="1600" dirty="0">
              <a:solidFill>
                <a:schemeClr val="tx2"/>
              </a:solidFill>
              <a:latin typeface="Cochin LT" panose="02000603020000020003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632020" y="5156154"/>
            <a:ext cx="1983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Cochin LT" panose="02000603020000020003" pitchFamily="2" charset="0"/>
              </a:rPr>
              <a:t>Anti-</a:t>
            </a:r>
            <a:r>
              <a:rPr lang="en-US" sz="1600" dirty="0" err="1" smtClean="0">
                <a:solidFill>
                  <a:schemeClr val="tx2"/>
                </a:solidFill>
                <a:latin typeface="Cochin LT" panose="02000603020000020003" pitchFamily="2" charset="0"/>
              </a:rPr>
              <a:t>wallen</a:t>
            </a:r>
            <a:endParaRPr lang="en-US" sz="1600" dirty="0">
              <a:solidFill>
                <a:schemeClr val="tx2"/>
              </a:solidFill>
              <a:latin typeface="Cochin LT" panose="02000603020000020003" pitchFamily="2" charset="0"/>
            </a:endParaRPr>
          </a:p>
          <a:p>
            <a:pPr algn="ctr"/>
            <a:r>
              <a:rPr lang="en-US" sz="1600" dirty="0" smtClean="0">
                <a:solidFill>
                  <a:schemeClr val="tx2"/>
                </a:solidFill>
                <a:latin typeface="Cochin LT" panose="02000603020000020003" pitchFamily="2" charset="0"/>
              </a:rPr>
              <a:t>Vocht </a:t>
            </a:r>
            <a:r>
              <a:rPr lang="en-US" sz="1600" dirty="0" err="1" smtClean="0">
                <a:solidFill>
                  <a:schemeClr val="tx2"/>
                </a:solidFill>
                <a:latin typeface="Cochin LT" panose="02000603020000020003" pitchFamily="2" charset="0"/>
              </a:rPr>
              <a:t>afvoerend</a:t>
            </a:r>
            <a:endParaRPr lang="en-US" sz="1600" dirty="0">
              <a:solidFill>
                <a:schemeClr val="tx2"/>
              </a:solidFill>
              <a:latin typeface="Cochin LT" panose="02000603020000020003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098430" y="5090728"/>
            <a:ext cx="2286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Cochin LT" panose="02000603020000020003" pitchFamily="2" charset="0"/>
              </a:rPr>
              <a:t>Anti-</a:t>
            </a:r>
            <a:r>
              <a:rPr lang="en-US" sz="1600" dirty="0" err="1" smtClean="0">
                <a:solidFill>
                  <a:schemeClr val="tx2"/>
                </a:solidFill>
                <a:latin typeface="Cochin LT" panose="02000603020000020003" pitchFamily="2" charset="0"/>
              </a:rPr>
              <a:t>donkere</a:t>
            </a:r>
            <a:r>
              <a:rPr lang="en-US" sz="1600" dirty="0" smtClean="0">
                <a:solidFill>
                  <a:schemeClr val="tx2"/>
                </a:solidFill>
                <a:latin typeface="Cochin LT" panose="02000603020000020003" pitchFamily="2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ochin LT" panose="02000603020000020003" pitchFamily="2" charset="0"/>
              </a:rPr>
              <a:t>kringen</a:t>
            </a:r>
            <a:endParaRPr lang="en-US" sz="1600" dirty="0">
              <a:solidFill>
                <a:schemeClr val="tx2"/>
              </a:solidFill>
              <a:latin typeface="Cochin LT" panose="02000603020000020003" pitchFamily="2" charset="0"/>
            </a:endParaRPr>
          </a:p>
          <a:p>
            <a:pPr algn="ctr"/>
            <a:r>
              <a:rPr lang="en-US" sz="1600" dirty="0">
                <a:solidFill>
                  <a:schemeClr val="tx2"/>
                </a:solidFill>
                <a:latin typeface="Cochin LT" panose="02000603020000020003" pitchFamily="2" charset="0"/>
              </a:rPr>
              <a:t>&amp; </a:t>
            </a:r>
            <a:r>
              <a:rPr lang="en-US" sz="1600" dirty="0" err="1" smtClean="0">
                <a:solidFill>
                  <a:schemeClr val="tx2"/>
                </a:solidFill>
                <a:latin typeface="Cochin LT" panose="02000603020000020003" pitchFamily="2" charset="0"/>
              </a:rPr>
              <a:t>donkere</a:t>
            </a:r>
            <a:r>
              <a:rPr lang="en-US" sz="1600" dirty="0" smtClean="0">
                <a:solidFill>
                  <a:schemeClr val="tx2"/>
                </a:solidFill>
                <a:latin typeface="Cochin LT" panose="02000603020000020003" pitchFamily="2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ochin LT" panose="02000603020000020003" pitchFamily="2" charset="0"/>
              </a:rPr>
              <a:t>plekken</a:t>
            </a:r>
            <a:endParaRPr lang="en-US" sz="1600" dirty="0">
              <a:solidFill>
                <a:schemeClr val="tx2"/>
              </a:solidFill>
              <a:latin typeface="Cochin LT" panose="02000603020000020003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809849" y="5299538"/>
            <a:ext cx="26450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Cochin LT" panose="02000603020000020003" pitchFamily="2" charset="0"/>
              </a:rPr>
              <a:t>Anti-</a:t>
            </a:r>
            <a:r>
              <a:rPr lang="en-US" sz="1600" dirty="0" err="1" smtClean="0">
                <a:solidFill>
                  <a:schemeClr val="tx2"/>
                </a:solidFill>
                <a:latin typeface="Cochin LT" panose="02000603020000020003" pitchFamily="2" charset="0"/>
              </a:rPr>
              <a:t>vermoeidheid</a:t>
            </a:r>
            <a:endParaRPr lang="en-US" sz="1600" dirty="0">
              <a:solidFill>
                <a:schemeClr val="tx2"/>
              </a:solidFill>
              <a:latin typeface="Cochin LT" panose="02000603020000020003" pitchFamily="2" charset="0"/>
            </a:endParaRPr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34" y="2082496"/>
            <a:ext cx="1247376" cy="3196958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5689" y="1998993"/>
            <a:ext cx="1098177" cy="3181778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7972" y="2005985"/>
            <a:ext cx="1191984" cy="3186663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7261" y="3538356"/>
            <a:ext cx="2151005" cy="1898667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8602" y="1972350"/>
            <a:ext cx="1258476" cy="3275031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17304" y="1127353"/>
            <a:ext cx="17937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Cochin LT" panose="02000603020000020003" pitchFamily="2" charset="0"/>
              </a:rPr>
              <a:t>STAP </a:t>
            </a:r>
            <a:r>
              <a:rPr lang="en-US" sz="2800" b="1" dirty="0">
                <a:solidFill>
                  <a:schemeClr val="tx2"/>
                </a:solidFill>
                <a:latin typeface="Cochin LT" panose="02000603020000020003" pitchFamily="2" charset="0"/>
              </a:rPr>
              <a:t>1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562051" y="1127353"/>
            <a:ext cx="5502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Cochin LT" panose="02000603020000020003" pitchFamily="2" charset="0"/>
              </a:rPr>
              <a:t>STAP </a:t>
            </a:r>
            <a:r>
              <a:rPr lang="en-US" sz="2800" b="1" dirty="0">
                <a:solidFill>
                  <a:schemeClr val="tx2"/>
                </a:solidFill>
                <a:latin typeface="Cochin LT" panose="02000603020000020003" pitchFamily="2" charset="0"/>
              </a:rPr>
              <a:t>2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168858" y="1146893"/>
            <a:ext cx="17611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Cochin LT" panose="02000603020000020003" pitchFamily="2" charset="0"/>
              </a:rPr>
              <a:t>STAP </a:t>
            </a:r>
            <a:r>
              <a:rPr lang="en-US" sz="2800" b="1" dirty="0">
                <a:solidFill>
                  <a:schemeClr val="tx2"/>
                </a:solidFill>
                <a:latin typeface="Cochin LT" panose="02000603020000020003" pitchFamily="2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80053" y="5313769"/>
            <a:ext cx="19194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Cochin LT" panose="02000603020000020003" pitchFamily="2" charset="0"/>
              </a:rPr>
              <a:t>Anti-</a:t>
            </a:r>
            <a:r>
              <a:rPr lang="en-US" sz="1600" dirty="0" err="1" smtClean="0">
                <a:solidFill>
                  <a:schemeClr val="tx2"/>
                </a:solidFill>
                <a:latin typeface="Cochin LT" panose="02000603020000020003" pitchFamily="2" charset="0"/>
              </a:rPr>
              <a:t>hangende</a:t>
            </a:r>
            <a:r>
              <a:rPr lang="en-US" sz="1600" dirty="0" smtClean="0">
                <a:solidFill>
                  <a:schemeClr val="tx2"/>
                </a:solidFill>
                <a:latin typeface="Cochin LT" panose="02000603020000020003" pitchFamily="2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ochin LT" panose="02000603020000020003" pitchFamily="2" charset="0"/>
              </a:rPr>
              <a:t>oogleden</a:t>
            </a:r>
            <a:endParaRPr lang="en-US" sz="1600" dirty="0">
              <a:solidFill>
                <a:schemeClr val="tx2"/>
              </a:solidFill>
              <a:latin typeface="Cochin LT" panose="02000603020000020003" pitchFamily="2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D3A9361-3C32-47EC-8896-729D409CC35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757" y="692696"/>
            <a:ext cx="1770775" cy="531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07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1BDDDAF9-50D2-4CDB-8F4D-B3E4E638116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4" y="-8100"/>
            <a:ext cx="9160004" cy="6866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6004" y="1377572"/>
            <a:ext cx="9160004" cy="4941288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525" algn="just">
              <a:lnSpc>
                <a:spcPct val="110000"/>
              </a:lnSpc>
              <a:spcBef>
                <a:spcPts val="0"/>
              </a:spcBef>
            </a:pPr>
            <a:endParaRPr lang="en-GB" sz="1400" dirty="0">
              <a:solidFill>
                <a:schemeClr val="bg2">
                  <a:lumMod val="25000"/>
                </a:schemeClr>
              </a:solidFill>
              <a:latin typeface="Cochin LT" panose="02000603020000020003" pitchFamily="2" charset="0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0" y="323945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chin LT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chin LT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chin LT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chin LT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chin LT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 LT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 LT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 LT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 LT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HK" sz="3200" cap="small" dirty="0">
                <a:solidFill>
                  <a:srgbClr val="C00000"/>
                </a:solidFill>
              </a:rPr>
              <a:t>[ </a:t>
            </a:r>
            <a:r>
              <a:rPr lang="en-GB" sz="2400" cap="small" dirty="0">
                <a:latin typeface="Cochin LT" panose="02000603020000020003" pitchFamily="2" charset="0"/>
              </a:rPr>
              <a:t>Eye Performance </a:t>
            </a:r>
            <a:r>
              <a:rPr lang="en-HK" sz="3200" cap="small" dirty="0">
                <a:solidFill>
                  <a:srgbClr val="C00000"/>
                </a:solidFill>
              </a:rPr>
              <a:t>]</a:t>
            </a:r>
            <a:endParaRPr kumimoji="0" lang="en-HK" sz="3200" b="0" i="0" u="none" strike="noStrike" kern="0" cap="small" spc="0" normalizeH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2420888"/>
            <a:ext cx="91600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Cochin LT" panose="02000603020000020003" pitchFamily="2" charset="0"/>
              </a:rPr>
              <a:t>De unieke lijn ontworpen voor de schoonheid van uw ogen</a:t>
            </a:r>
          </a:p>
          <a:p>
            <a:pPr algn="ctr"/>
            <a:endParaRPr lang="nl-NL" dirty="0" smtClean="0">
              <a:latin typeface="Cochin LT" panose="02000603020000020003" pitchFamily="2" charset="0"/>
            </a:endParaRPr>
          </a:p>
          <a:p>
            <a:pPr algn="ctr"/>
            <a:r>
              <a:rPr lang="nl-NL" dirty="0" smtClean="0">
                <a:latin typeface="Cochin LT" panose="02000603020000020003" pitchFamily="2" charset="0"/>
              </a:rPr>
              <a:t>Een van de eerste lijnen gecreëerd door La </a:t>
            </a:r>
            <a:r>
              <a:rPr lang="nl-NL" dirty="0" err="1" smtClean="0">
                <a:latin typeface="Cochin LT" panose="02000603020000020003" pitchFamily="2" charset="0"/>
              </a:rPr>
              <a:t>Colline</a:t>
            </a:r>
            <a:endParaRPr lang="nl-NL" dirty="0" smtClean="0">
              <a:latin typeface="Cochin LT" panose="02000603020000020003" pitchFamily="2" charset="0"/>
            </a:endParaRPr>
          </a:p>
          <a:p>
            <a:pPr algn="ctr"/>
            <a:endParaRPr lang="nl-NL" dirty="0" smtClean="0">
              <a:latin typeface="Cochin LT" panose="02000603020000020003" pitchFamily="2" charset="0"/>
            </a:endParaRPr>
          </a:p>
          <a:p>
            <a:pPr algn="ctr"/>
            <a:r>
              <a:rPr lang="nl-NL" dirty="0" smtClean="0">
                <a:latin typeface="Cochin LT" panose="02000603020000020003" pitchFamily="2" charset="0"/>
              </a:rPr>
              <a:t>20 jaar oogcontour expertise</a:t>
            </a:r>
            <a:endParaRPr lang="nl-NL" sz="2400" dirty="0">
              <a:latin typeface="Cochin LT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987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32CCA-B540-4E1B-BF94-5A05D6C5847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ochin LT" panose="02000603020000020003" pitchFamily="2" charset="0"/>
              </a:rPr>
              <a:pPr>
                <a:defRPr/>
              </a:pPr>
              <a:t>3</a:t>
            </a:fld>
            <a:endParaRPr lang="fr-FR" dirty="0">
              <a:solidFill>
                <a:prstClr val="black">
                  <a:tint val="75000"/>
                </a:prstClr>
              </a:solidFill>
              <a:latin typeface="Cochin LT" panose="02000603020000020003" pitchFamily="2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676"/>
            <a:ext cx="8857798" cy="668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63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" descr="LaColline_FondGamme.psd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4392488"/>
          </a:xfrm>
          <a:prstGeom prst="rect">
            <a:avLst/>
          </a:prstGeom>
        </p:spPr>
      </p:pic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42B222-CB2C-44F2-A9B3-2BC0BF821C3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2767162" y="2483201"/>
            <a:ext cx="220662" cy="1360888"/>
            <a:chOff x="2693" y="1509"/>
            <a:chExt cx="235" cy="1136"/>
          </a:xfrm>
        </p:grpSpPr>
        <p:cxnSp>
          <p:nvCxnSpPr>
            <p:cNvPr id="9" name="AutoShape 14"/>
            <p:cNvCxnSpPr>
              <a:cxnSpLocks noChangeShapeType="1"/>
            </p:cNvCxnSpPr>
            <p:nvPr/>
          </p:nvCxnSpPr>
          <p:spPr bwMode="auto">
            <a:xfrm>
              <a:off x="2693" y="1509"/>
              <a:ext cx="0" cy="1133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15"/>
            <p:cNvCxnSpPr>
              <a:cxnSpLocks noChangeShapeType="1"/>
            </p:cNvCxnSpPr>
            <p:nvPr/>
          </p:nvCxnSpPr>
          <p:spPr bwMode="auto">
            <a:xfrm>
              <a:off x="2693" y="1509"/>
              <a:ext cx="235" cy="0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16"/>
            <p:cNvCxnSpPr>
              <a:cxnSpLocks noChangeShapeType="1"/>
            </p:cNvCxnSpPr>
            <p:nvPr/>
          </p:nvCxnSpPr>
          <p:spPr bwMode="auto">
            <a:xfrm>
              <a:off x="2693" y="2645"/>
              <a:ext cx="235" cy="0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2873982"/>
            <a:ext cx="91440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spAutoFit/>
          </a:bodyPr>
          <a:lstStyle>
            <a:lvl1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ookman Old Style" pitchFamily="18" charset="0"/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ookman Old Style" pitchFamily="18" charset="0"/>
              <a:defRPr sz="2400">
                <a:solidFill>
                  <a:srgbClr val="000000"/>
                </a:solidFill>
                <a:latin typeface="Bookman Old Style" pitchFamily="18" charset="0"/>
                <a:cs typeface="Arial" charset="0"/>
              </a:defRPr>
            </a:lvl2pPr>
            <a:lvl3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ookman Old Style" pitchFamily="18" charset="0"/>
              <a:defRPr sz="2400">
                <a:solidFill>
                  <a:srgbClr val="000000"/>
                </a:solidFill>
                <a:latin typeface="Bookman Old Style" pitchFamily="18" charset="0"/>
                <a:cs typeface="Arial" charset="0"/>
              </a:defRPr>
            </a:lvl3pPr>
            <a:lvl4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ookman Old Style" pitchFamily="18" charset="0"/>
              <a:defRPr sz="2400">
                <a:solidFill>
                  <a:srgbClr val="000000"/>
                </a:solidFill>
                <a:latin typeface="Bookman Old Style" pitchFamily="18" charset="0"/>
                <a:cs typeface="Arial" charset="0"/>
              </a:defRPr>
            </a:lvl4pPr>
            <a:lvl5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ookman Old Style" pitchFamily="18" charset="0"/>
              <a:defRPr sz="2400">
                <a:solidFill>
                  <a:srgbClr val="000000"/>
                </a:solidFill>
                <a:latin typeface="Bookman Old Style" pitchFamily="18" charset="0"/>
                <a:cs typeface="Arial" charset="0"/>
              </a:defRPr>
            </a:lvl5pPr>
            <a:lvl6pPr marL="457200" algn="ctr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ookman Old Style" pitchFamily="18" charset="0"/>
              <a:defRPr sz="2400">
                <a:solidFill>
                  <a:srgbClr val="000000"/>
                </a:solidFill>
                <a:latin typeface="Bookman Old Style" pitchFamily="18" charset="0"/>
                <a:cs typeface="Arial" charset="0"/>
              </a:defRPr>
            </a:lvl6pPr>
            <a:lvl7pPr marL="914400" algn="ctr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ookman Old Style" pitchFamily="18" charset="0"/>
              <a:defRPr sz="2400">
                <a:solidFill>
                  <a:srgbClr val="000000"/>
                </a:solidFill>
                <a:latin typeface="Bookman Old Style" pitchFamily="18" charset="0"/>
                <a:cs typeface="Arial" charset="0"/>
              </a:defRPr>
            </a:lvl7pPr>
            <a:lvl8pPr marL="1371600" algn="ctr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ookman Old Style" pitchFamily="18" charset="0"/>
              <a:defRPr sz="2400">
                <a:solidFill>
                  <a:srgbClr val="000000"/>
                </a:solidFill>
                <a:latin typeface="Bookman Old Style" pitchFamily="18" charset="0"/>
                <a:cs typeface="Arial" charset="0"/>
              </a:defRPr>
            </a:lvl8pPr>
            <a:lvl9pPr marL="1828800" algn="ctr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ookman Old Style" pitchFamily="18" charset="0"/>
              <a:defRPr sz="2400">
                <a:solidFill>
                  <a:srgbClr val="000000"/>
                </a:solidFill>
                <a:latin typeface="Bookman Old Style" pitchFamily="18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kern="0" cap="small" dirty="0">
                <a:latin typeface="Cochin LT" pitchFamily="2" charset="0"/>
              </a:rPr>
              <a:t>Eye Performance</a:t>
            </a:r>
            <a:endParaRPr lang="en-GB" kern="0" dirty="0">
              <a:latin typeface="Cochin LT" pitchFamily="2" charset="0"/>
            </a:endParaRPr>
          </a:p>
        </p:txBody>
      </p:sp>
      <p:grpSp>
        <p:nvGrpSpPr>
          <p:cNvPr id="13" name="Group 17"/>
          <p:cNvGrpSpPr>
            <a:grpSpLocks/>
          </p:cNvGrpSpPr>
          <p:nvPr/>
        </p:nvGrpSpPr>
        <p:grpSpPr bwMode="auto">
          <a:xfrm flipH="1">
            <a:off x="6228184" y="2472641"/>
            <a:ext cx="220662" cy="1367854"/>
            <a:chOff x="2933" y="7857"/>
            <a:chExt cx="235" cy="1140"/>
          </a:xfrm>
        </p:grpSpPr>
        <p:cxnSp>
          <p:nvCxnSpPr>
            <p:cNvPr id="14" name="AutoShape 18"/>
            <p:cNvCxnSpPr>
              <a:cxnSpLocks noChangeShapeType="1"/>
            </p:cNvCxnSpPr>
            <p:nvPr/>
          </p:nvCxnSpPr>
          <p:spPr bwMode="auto">
            <a:xfrm>
              <a:off x="2933" y="7857"/>
              <a:ext cx="0" cy="1133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9"/>
            <p:cNvCxnSpPr>
              <a:cxnSpLocks noChangeShapeType="1"/>
            </p:cNvCxnSpPr>
            <p:nvPr/>
          </p:nvCxnSpPr>
          <p:spPr bwMode="auto">
            <a:xfrm>
              <a:off x="2933" y="7857"/>
              <a:ext cx="235" cy="0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20"/>
            <p:cNvCxnSpPr>
              <a:cxnSpLocks noChangeShapeType="1"/>
            </p:cNvCxnSpPr>
            <p:nvPr/>
          </p:nvCxnSpPr>
          <p:spPr bwMode="auto">
            <a:xfrm>
              <a:off x="2933" y="8997"/>
              <a:ext cx="235" cy="0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4" y="-8100"/>
            <a:ext cx="9160004" cy="68661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498353" y="2700029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cap="small" dirty="0">
                <a:solidFill>
                  <a:schemeClr val="bg1"/>
                </a:solidFill>
                <a:latin typeface="Cochin LT" panose="02000603020000020003" pitchFamily="2" charset="0"/>
              </a:rPr>
              <a:t>Eye Performance:</a:t>
            </a:r>
          </a:p>
          <a:p>
            <a:pPr algn="ctr"/>
            <a:r>
              <a:rPr lang="en-US" sz="2400" cap="small" dirty="0" smtClean="0">
                <a:solidFill>
                  <a:schemeClr val="bg1"/>
                </a:solidFill>
                <a:latin typeface="Cochin LT" panose="02000603020000020003" pitchFamily="2" charset="0"/>
              </a:rPr>
              <a:t>De </a:t>
            </a:r>
            <a:r>
              <a:rPr lang="en-US" sz="2400" cap="small" dirty="0" err="1" smtClean="0">
                <a:solidFill>
                  <a:schemeClr val="bg1"/>
                </a:solidFill>
                <a:latin typeface="Cochin LT" panose="02000603020000020003" pitchFamily="2" charset="0"/>
              </a:rPr>
              <a:t>Zwitserse</a:t>
            </a:r>
            <a:r>
              <a:rPr lang="en-US" sz="2400" cap="small" dirty="0" smtClean="0">
                <a:solidFill>
                  <a:schemeClr val="bg1"/>
                </a:solidFill>
                <a:latin typeface="Cochin LT" panose="02000603020000020003" pitchFamily="2" charset="0"/>
              </a:rPr>
              <a:t> premium </a:t>
            </a:r>
            <a:r>
              <a:rPr lang="en-US" sz="2400" cap="small" dirty="0" err="1" smtClean="0">
                <a:solidFill>
                  <a:schemeClr val="bg1"/>
                </a:solidFill>
                <a:latin typeface="Cochin LT" panose="02000603020000020003" pitchFamily="2" charset="0"/>
              </a:rPr>
              <a:t>lijn</a:t>
            </a:r>
            <a:r>
              <a:rPr lang="en-US" sz="2400" cap="small" dirty="0" smtClean="0">
                <a:solidFill>
                  <a:schemeClr val="bg1"/>
                </a:solidFill>
                <a:latin typeface="Cochin LT" panose="02000603020000020003" pitchFamily="2" charset="0"/>
              </a:rPr>
              <a:t> </a:t>
            </a:r>
            <a:r>
              <a:rPr lang="en-US" sz="2400" cap="small" dirty="0" err="1" smtClean="0">
                <a:solidFill>
                  <a:schemeClr val="bg1"/>
                </a:solidFill>
                <a:latin typeface="Cochin LT" panose="02000603020000020003" pitchFamily="2" charset="0"/>
              </a:rPr>
              <a:t>gericht</a:t>
            </a:r>
            <a:r>
              <a:rPr lang="en-US" sz="2400" cap="small" dirty="0" smtClean="0">
                <a:solidFill>
                  <a:schemeClr val="bg1"/>
                </a:solidFill>
                <a:latin typeface="Cochin LT" panose="02000603020000020003" pitchFamily="2" charset="0"/>
              </a:rPr>
              <a:t> op </a:t>
            </a:r>
            <a:r>
              <a:rPr lang="en-US" sz="2400" cap="small" dirty="0" err="1" smtClean="0">
                <a:solidFill>
                  <a:schemeClr val="bg1"/>
                </a:solidFill>
                <a:latin typeface="Cochin LT" panose="02000603020000020003" pitchFamily="2" charset="0"/>
              </a:rPr>
              <a:t>alle</a:t>
            </a:r>
            <a:r>
              <a:rPr lang="en-US" sz="2400" cap="small" dirty="0" smtClean="0">
                <a:solidFill>
                  <a:schemeClr val="bg1"/>
                </a:solidFill>
                <a:latin typeface="Cochin LT" panose="02000603020000020003" pitchFamily="2" charset="0"/>
              </a:rPr>
              <a:t> </a:t>
            </a:r>
            <a:r>
              <a:rPr lang="en-US" sz="2400" cap="small" dirty="0" err="1" smtClean="0">
                <a:solidFill>
                  <a:schemeClr val="bg1"/>
                </a:solidFill>
                <a:latin typeface="Cochin LT" panose="02000603020000020003" pitchFamily="2" charset="0"/>
              </a:rPr>
              <a:t>specifieke</a:t>
            </a:r>
            <a:r>
              <a:rPr lang="en-US" sz="2400" cap="small" dirty="0" smtClean="0">
                <a:solidFill>
                  <a:schemeClr val="bg1"/>
                </a:solidFill>
                <a:latin typeface="Cochin LT" panose="02000603020000020003" pitchFamily="2" charset="0"/>
              </a:rPr>
              <a:t>  </a:t>
            </a:r>
            <a:r>
              <a:rPr lang="en-US" sz="2400" cap="small" dirty="0" err="1" smtClean="0">
                <a:solidFill>
                  <a:schemeClr val="bg1"/>
                </a:solidFill>
                <a:latin typeface="Cochin LT" panose="02000603020000020003" pitchFamily="2" charset="0"/>
              </a:rPr>
              <a:t>oogcontour</a:t>
            </a:r>
            <a:r>
              <a:rPr lang="en-US" sz="2400" cap="small" dirty="0" smtClean="0">
                <a:solidFill>
                  <a:schemeClr val="bg1"/>
                </a:solidFill>
                <a:latin typeface="Cochin LT" panose="02000603020000020003" pitchFamily="2" charset="0"/>
              </a:rPr>
              <a:t> </a:t>
            </a:r>
            <a:r>
              <a:rPr lang="en-US" sz="2400" cap="small" dirty="0" err="1" smtClean="0">
                <a:solidFill>
                  <a:schemeClr val="bg1"/>
                </a:solidFill>
                <a:latin typeface="Cochin LT" panose="02000603020000020003" pitchFamily="2" charset="0"/>
              </a:rPr>
              <a:t>behoeftes</a:t>
            </a:r>
            <a:endParaRPr lang="en-GB" sz="2400" cap="small" dirty="0">
              <a:solidFill>
                <a:schemeClr val="bg1"/>
              </a:solidFill>
              <a:latin typeface="Cochin LT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0661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1067111"/>
            <a:ext cx="9144793" cy="48101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1340768"/>
            <a:ext cx="889248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>
              <a:solidFill>
                <a:srgbClr val="FFB097"/>
              </a:solidFill>
              <a:latin typeface="Cochin LT" panose="02000603020000020003" pitchFamily="2" charset="0"/>
            </a:endParaRPr>
          </a:p>
          <a:p>
            <a:endParaRPr lang="fr-FR" sz="1600" dirty="0">
              <a:solidFill>
                <a:srgbClr val="FFCAB9"/>
              </a:solidFill>
              <a:latin typeface="Cochin LT" panose="02000603020000020003" pitchFamily="2" charset="0"/>
            </a:endParaRPr>
          </a:p>
          <a:p>
            <a:endParaRPr lang="fr-FR" dirty="0">
              <a:solidFill>
                <a:srgbClr val="FFCAB9"/>
              </a:solidFill>
              <a:latin typeface="Cochin LT" panose="02000603020000020003" pitchFamily="2" charset="0"/>
            </a:endParaRPr>
          </a:p>
          <a:p>
            <a:endParaRPr lang="fr-FR" dirty="0">
              <a:solidFill>
                <a:srgbClr val="FFCAB9"/>
              </a:solidFill>
              <a:latin typeface="Cochin LT" panose="02000603020000020003" pitchFamily="2" charset="0"/>
            </a:endParaRPr>
          </a:p>
          <a:p>
            <a:endParaRPr lang="fr-FR" dirty="0">
              <a:solidFill>
                <a:srgbClr val="FFCAB9"/>
              </a:solidFill>
              <a:latin typeface="Cochin LT" panose="02000603020000020003" pitchFamily="2" charset="0"/>
            </a:endParaRPr>
          </a:p>
          <a:p>
            <a:endParaRPr lang="fr-FR" dirty="0">
              <a:solidFill>
                <a:srgbClr val="FFCAB9"/>
              </a:solidFill>
              <a:latin typeface="Cochin LT" panose="02000603020000020003" pitchFamily="2" charset="0"/>
            </a:endParaRPr>
          </a:p>
          <a:p>
            <a:endParaRPr lang="fr-FR" dirty="0">
              <a:solidFill>
                <a:srgbClr val="FFCAB9"/>
              </a:solidFill>
              <a:latin typeface="Cochin LT" panose="02000603020000020003" pitchFamily="2" charset="0"/>
            </a:endParaRPr>
          </a:p>
          <a:p>
            <a:endParaRPr lang="fr-FR" dirty="0">
              <a:solidFill>
                <a:srgbClr val="FFCAB9"/>
              </a:solidFill>
              <a:latin typeface="Cochin LT" panose="02000603020000020003" pitchFamily="2" charset="0"/>
            </a:endParaRPr>
          </a:p>
          <a:p>
            <a:endParaRPr lang="fr-FR" dirty="0">
              <a:solidFill>
                <a:srgbClr val="FFCAB9"/>
              </a:solidFill>
              <a:latin typeface="Cochin LT" panose="02000603020000020003" pitchFamily="2" charset="0"/>
            </a:endParaRPr>
          </a:p>
          <a:p>
            <a:endParaRPr lang="fr-FR" dirty="0">
              <a:solidFill>
                <a:srgbClr val="FFCAB9"/>
              </a:solidFill>
              <a:latin typeface="Cochin LT" panose="02000603020000020003" pitchFamily="2" charset="0"/>
            </a:endParaRPr>
          </a:p>
          <a:p>
            <a:endParaRPr lang="fr-FR" dirty="0">
              <a:solidFill>
                <a:srgbClr val="FFCAB9"/>
              </a:solidFill>
              <a:latin typeface="Cochin LT" panose="02000603020000020003" pitchFamily="2" charset="0"/>
            </a:endParaRPr>
          </a:p>
          <a:p>
            <a:endParaRPr lang="fr-FR" dirty="0">
              <a:solidFill>
                <a:srgbClr val="FFCAB9"/>
              </a:solidFill>
              <a:latin typeface="Cochin LT" panose="02000603020000020003" pitchFamily="2" charset="0"/>
            </a:endParaRPr>
          </a:p>
          <a:p>
            <a:endParaRPr lang="fr-FR" dirty="0">
              <a:solidFill>
                <a:srgbClr val="FFCAB9"/>
              </a:solidFill>
              <a:latin typeface="Cochin LT" panose="02000603020000020003" pitchFamily="2" charset="0"/>
            </a:endParaRPr>
          </a:p>
          <a:p>
            <a:endParaRPr lang="fr-FR" dirty="0">
              <a:solidFill>
                <a:srgbClr val="FFCAB9"/>
              </a:solidFill>
              <a:latin typeface="Cochin LT" panose="02000603020000020003" pitchFamily="2" charset="0"/>
            </a:endParaRPr>
          </a:p>
          <a:p>
            <a:endParaRPr lang="fr-FR" dirty="0">
              <a:solidFill>
                <a:srgbClr val="FFCAB9"/>
              </a:solidFill>
              <a:latin typeface="Cochin LT" panose="02000603020000020003" pitchFamily="2" charset="0"/>
            </a:endParaRPr>
          </a:p>
          <a:p>
            <a:endParaRPr lang="fr-FR" dirty="0">
              <a:solidFill>
                <a:srgbClr val="FFCAB9"/>
              </a:solidFill>
              <a:latin typeface="Cochin LT" panose="02000603020000020003" pitchFamily="2" charset="0"/>
            </a:endParaRPr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2156283" y="177041"/>
            <a:ext cx="216024" cy="756524"/>
            <a:chOff x="2693" y="1509"/>
            <a:chExt cx="235" cy="1136"/>
          </a:xfrm>
        </p:grpSpPr>
        <p:cxnSp>
          <p:nvCxnSpPr>
            <p:cNvPr id="9" name="AutoShape 14"/>
            <p:cNvCxnSpPr>
              <a:cxnSpLocks noChangeShapeType="1"/>
            </p:cNvCxnSpPr>
            <p:nvPr/>
          </p:nvCxnSpPr>
          <p:spPr bwMode="auto">
            <a:xfrm>
              <a:off x="2693" y="1509"/>
              <a:ext cx="0" cy="1133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15"/>
            <p:cNvCxnSpPr>
              <a:cxnSpLocks noChangeShapeType="1"/>
            </p:cNvCxnSpPr>
            <p:nvPr/>
          </p:nvCxnSpPr>
          <p:spPr bwMode="auto">
            <a:xfrm>
              <a:off x="2693" y="1509"/>
              <a:ext cx="235" cy="0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16"/>
            <p:cNvCxnSpPr>
              <a:cxnSpLocks noChangeShapeType="1"/>
            </p:cNvCxnSpPr>
            <p:nvPr/>
          </p:nvCxnSpPr>
          <p:spPr bwMode="auto">
            <a:xfrm>
              <a:off x="2693" y="2645"/>
              <a:ext cx="235" cy="0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" name="Group 13"/>
          <p:cNvGrpSpPr>
            <a:grpSpLocks/>
          </p:cNvGrpSpPr>
          <p:nvPr/>
        </p:nvGrpSpPr>
        <p:grpSpPr bwMode="auto">
          <a:xfrm flipH="1">
            <a:off x="6849659" y="173041"/>
            <a:ext cx="216024" cy="758526"/>
            <a:chOff x="2693" y="1509"/>
            <a:chExt cx="235" cy="1136"/>
          </a:xfrm>
        </p:grpSpPr>
        <p:cxnSp>
          <p:nvCxnSpPr>
            <p:cNvPr id="13" name="AutoShape 14"/>
            <p:cNvCxnSpPr>
              <a:cxnSpLocks noChangeShapeType="1"/>
            </p:cNvCxnSpPr>
            <p:nvPr/>
          </p:nvCxnSpPr>
          <p:spPr bwMode="auto">
            <a:xfrm>
              <a:off x="2693" y="1509"/>
              <a:ext cx="0" cy="1133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5"/>
            <p:cNvCxnSpPr>
              <a:cxnSpLocks noChangeShapeType="1"/>
            </p:cNvCxnSpPr>
            <p:nvPr/>
          </p:nvCxnSpPr>
          <p:spPr bwMode="auto">
            <a:xfrm>
              <a:off x="2693" y="1509"/>
              <a:ext cx="235" cy="0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6"/>
            <p:cNvCxnSpPr>
              <a:cxnSpLocks noChangeShapeType="1"/>
            </p:cNvCxnSpPr>
            <p:nvPr/>
          </p:nvCxnSpPr>
          <p:spPr bwMode="auto">
            <a:xfrm>
              <a:off x="2693" y="2645"/>
              <a:ext cx="235" cy="0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" name="ZoneTexte 15"/>
          <p:cNvSpPr txBox="1"/>
          <p:nvPr/>
        </p:nvSpPr>
        <p:spPr>
          <a:xfrm>
            <a:off x="34254" y="309938"/>
            <a:ext cx="9144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Cochin LT" panose="02000603020000020003" pitchFamily="2" charset="0"/>
              </a:rPr>
              <a:t>Een</a:t>
            </a:r>
            <a:r>
              <a:rPr lang="en-GB" sz="2400" dirty="0">
                <a:latin typeface="Cochin LT" panose="02000603020000020003" pitchFamily="2" charset="0"/>
              </a:rPr>
              <a:t> </a:t>
            </a:r>
            <a:r>
              <a:rPr lang="en-GB" sz="2400" dirty="0" err="1">
                <a:latin typeface="Cochin LT" panose="02000603020000020003" pitchFamily="2" charset="0"/>
              </a:rPr>
              <a:t>uitkomst</a:t>
            </a:r>
            <a:r>
              <a:rPr lang="en-GB" sz="2400" dirty="0">
                <a:latin typeface="Cochin LT" panose="02000603020000020003" pitchFamily="2" charset="0"/>
              </a:rPr>
              <a:t> </a:t>
            </a:r>
            <a:r>
              <a:rPr lang="en-GB" sz="2400" dirty="0" err="1">
                <a:latin typeface="Cochin LT" panose="02000603020000020003" pitchFamily="2" charset="0"/>
              </a:rPr>
              <a:t>voor</a:t>
            </a:r>
            <a:r>
              <a:rPr lang="en-GB" sz="2400" dirty="0">
                <a:latin typeface="Cochin LT" panose="02000603020000020003" pitchFamily="2" charset="0"/>
              </a:rPr>
              <a:t> </a:t>
            </a:r>
            <a:r>
              <a:rPr lang="en-GB" sz="2400" dirty="0" err="1">
                <a:latin typeface="Cochin LT" panose="02000603020000020003" pitchFamily="2" charset="0"/>
              </a:rPr>
              <a:t>iedere</a:t>
            </a:r>
            <a:r>
              <a:rPr lang="en-GB" sz="2400" dirty="0">
                <a:latin typeface="Cochin LT" panose="02000603020000020003" pitchFamily="2" charset="0"/>
              </a:rPr>
              <a:t> </a:t>
            </a:r>
            <a:r>
              <a:rPr lang="en-GB" sz="2400" dirty="0" err="1">
                <a:latin typeface="Cochin LT" panose="02000603020000020003" pitchFamily="2" charset="0"/>
              </a:rPr>
              <a:t>behoefte</a:t>
            </a:r>
            <a:endParaRPr lang="en-GB" sz="2400" cap="small" dirty="0">
              <a:solidFill>
                <a:srgbClr val="000000"/>
              </a:solidFill>
              <a:latin typeface="Cochin LT" panose="02000603020000020003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1635" y="3757775"/>
            <a:ext cx="6751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 smtClean="0">
                <a:latin typeface="Cochin LT" panose="02000603020000020003" pitchFamily="2" charset="0"/>
              </a:rPr>
              <a:t>Liftend</a:t>
            </a:r>
            <a:endParaRPr lang="en-US" sz="1200" dirty="0">
              <a:latin typeface="Cochin LT" panose="02000603020000020003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87287" y="3757775"/>
            <a:ext cx="9637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Cochin LT" panose="02000603020000020003" pitchFamily="2" charset="0"/>
              </a:rPr>
              <a:t>Anti-</a:t>
            </a:r>
            <a:r>
              <a:rPr lang="en-US" sz="1200" dirty="0" err="1" smtClean="0">
                <a:latin typeface="Cochin LT" panose="02000603020000020003" pitchFamily="2" charset="0"/>
              </a:rPr>
              <a:t>rimpel</a:t>
            </a:r>
            <a:endParaRPr lang="en-US" sz="1200" dirty="0">
              <a:latin typeface="Cochin LT" panose="02000603020000020003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18820" y="3703246"/>
            <a:ext cx="1196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Cochin LT" panose="02000603020000020003" pitchFamily="2" charset="0"/>
              </a:rPr>
              <a:t>Anti-</a:t>
            </a:r>
            <a:r>
              <a:rPr lang="en-US" sz="1200" dirty="0" err="1" smtClean="0">
                <a:latin typeface="Cochin LT" panose="02000603020000020003" pitchFamily="2" charset="0"/>
              </a:rPr>
              <a:t>wallen</a:t>
            </a:r>
            <a:r>
              <a:rPr lang="en-US" sz="1200" dirty="0" smtClean="0">
                <a:latin typeface="Cochin LT" panose="02000603020000020003" pitchFamily="2" charset="0"/>
              </a:rPr>
              <a:t> </a:t>
            </a:r>
            <a:endParaRPr lang="en-US" sz="1200" dirty="0">
              <a:latin typeface="Cochin LT" panose="02000603020000020003" pitchFamily="2" charset="0"/>
            </a:endParaRPr>
          </a:p>
          <a:p>
            <a:pPr algn="ctr"/>
            <a:r>
              <a:rPr lang="en-US" sz="1200" dirty="0" smtClean="0">
                <a:latin typeface="Cochin LT" panose="02000603020000020003" pitchFamily="2" charset="0"/>
              </a:rPr>
              <a:t>Vocht </a:t>
            </a:r>
            <a:r>
              <a:rPr lang="en-US" sz="1200" dirty="0" err="1" smtClean="0">
                <a:latin typeface="Cochin LT" panose="02000603020000020003" pitchFamily="2" charset="0"/>
              </a:rPr>
              <a:t>afvoerend</a:t>
            </a:r>
            <a:endParaRPr lang="en-US" sz="1200" dirty="0">
              <a:latin typeface="Cochin LT" panose="02000603020000020003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12469" y="3653824"/>
            <a:ext cx="1692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Cochin LT" panose="02000603020000020003" pitchFamily="2" charset="0"/>
              </a:rPr>
              <a:t>Anti-</a:t>
            </a:r>
            <a:r>
              <a:rPr lang="en-US" sz="1200" dirty="0" err="1" smtClean="0">
                <a:latin typeface="Cochin LT" panose="02000603020000020003" pitchFamily="2" charset="0"/>
              </a:rPr>
              <a:t>donkere</a:t>
            </a:r>
            <a:r>
              <a:rPr lang="en-US" sz="1200" dirty="0" smtClean="0">
                <a:latin typeface="Cochin LT" panose="02000603020000020003" pitchFamily="2" charset="0"/>
              </a:rPr>
              <a:t> </a:t>
            </a:r>
            <a:r>
              <a:rPr lang="en-US" sz="1200" dirty="0" err="1" smtClean="0">
                <a:latin typeface="Cochin LT" panose="02000603020000020003" pitchFamily="2" charset="0"/>
              </a:rPr>
              <a:t>kringen</a:t>
            </a:r>
            <a:endParaRPr lang="en-US" sz="1200" dirty="0">
              <a:latin typeface="Cochin LT" panose="02000603020000020003" pitchFamily="2" charset="0"/>
            </a:endParaRPr>
          </a:p>
          <a:p>
            <a:pPr algn="ctr"/>
            <a:r>
              <a:rPr lang="en-US" sz="1200" dirty="0">
                <a:latin typeface="Cochin LT" panose="02000603020000020003" pitchFamily="2" charset="0"/>
              </a:rPr>
              <a:t> </a:t>
            </a:r>
            <a:r>
              <a:rPr lang="en-US" sz="1200" dirty="0" smtClean="0">
                <a:latin typeface="Cochin LT" panose="02000603020000020003" pitchFamily="2" charset="0"/>
              </a:rPr>
              <a:t>Anti-</a:t>
            </a:r>
            <a:r>
              <a:rPr lang="en-US" sz="1200" dirty="0" err="1" smtClean="0">
                <a:latin typeface="Cochin LT" panose="02000603020000020003" pitchFamily="2" charset="0"/>
              </a:rPr>
              <a:t>donkere</a:t>
            </a:r>
            <a:r>
              <a:rPr lang="en-US" sz="1200" dirty="0" smtClean="0">
                <a:latin typeface="Cochin LT" panose="02000603020000020003" pitchFamily="2" charset="0"/>
              </a:rPr>
              <a:t> </a:t>
            </a:r>
            <a:r>
              <a:rPr lang="en-US" sz="1200" dirty="0" err="1" smtClean="0">
                <a:latin typeface="Cochin LT" panose="02000603020000020003" pitchFamily="2" charset="0"/>
              </a:rPr>
              <a:t>plekken</a:t>
            </a:r>
            <a:endParaRPr lang="en-US" sz="1200" dirty="0">
              <a:latin typeface="Cochin LT" panose="02000603020000020003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36052" y="3665829"/>
            <a:ext cx="1385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Cochin LT" panose="02000603020000020003" pitchFamily="2" charset="0"/>
              </a:rPr>
              <a:t>Anti-</a:t>
            </a:r>
            <a:r>
              <a:rPr lang="en-US" sz="1200" dirty="0" err="1" smtClean="0">
                <a:latin typeface="Cochin LT" panose="02000603020000020003" pitchFamily="2" charset="0"/>
              </a:rPr>
              <a:t>vermoeidheid</a:t>
            </a:r>
            <a:endParaRPr lang="en-US" sz="1200" dirty="0">
              <a:latin typeface="Cochin LT" panose="02000603020000020003" pitchFamily="2" charset="0"/>
            </a:endParaRPr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BD143-7EEA-42C5-9815-0D12C8BD0AB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0" name="Image 51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470" y="1457255"/>
            <a:ext cx="562895" cy="2495311"/>
          </a:xfrm>
          <a:prstGeom prst="rect">
            <a:avLst/>
          </a:prstGeom>
        </p:spPr>
      </p:pic>
      <p:pic>
        <p:nvPicPr>
          <p:cNvPr id="5121" name="Image 51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8980" y="1521476"/>
            <a:ext cx="719390" cy="2627604"/>
          </a:xfrm>
          <a:prstGeom prst="rect">
            <a:avLst/>
          </a:prstGeom>
        </p:spPr>
      </p:pic>
      <p:pic>
        <p:nvPicPr>
          <p:cNvPr id="5123" name="Image 51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4222" y="1515380"/>
            <a:ext cx="701101" cy="2633700"/>
          </a:xfrm>
          <a:prstGeom prst="rect">
            <a:avLst/>
          </a:prstGeom>
        </p:spPr>
      </p:pic>
      <p:pic>
        <p:nvPicPr>
          <p:cNvPr id="5125" name="Image 51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0872" y="1449468"/>
            <a:ext cx="658425" cy="2627604"/>
          </a:xfrm>
          <a:prstGeom prst="rect">
            <a:avLst/>
          </a:prstGeom>
        </p:spPr>
      </p:pic>
      <p:pic>
        <p:nvPicPr>
          <p:cNvPr id="5127" name="Image 51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2387" y="1457255"/>
            <a:ext cx="920576" cy="1950889"/>
          </a:xfrm>
          <a:prstGeom prst="rect">
            <a:avLst/>
          </a:prstGeom>
        </p:spPr>
      </p:pic>
      <p:pic>
        <p:nvPicPr>
          <p:cNvPr id="5129" name="Image 51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64302" y="2512098"/>
            <a:ext cx="999831" cy="286537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0268" y="4172972"/>
            <a:ext cx="1548518" cy="1469263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1203" y="4149080"/>
            <a:ext cx="1548518" cy="1469263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32392" y="4157076"/>
            <a:ext cx="1548518" cy="1469263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84530" y="4157075"/>
            <a:ext cx="1548518" cy="1469263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84568" y="4159935"/>
            <a:ext cx="1548518" cy="1469263"/>
          </a:xfrm>
          <a:prstGeom prst="rect">
            <a:avLst/>
          </a:prstGeom>
        </p:spPr>
      </p:pic>
      <p:sp>
        <p:nvSpPr>
          <p:cNvPr id="25" name="Ellipse 24"/>
          <p:cNvSpPr/>
          <p:nvPr/>
        </p:nvSpPr>
        <p:spPr>
          <a:xfrm>
            <a:off x="7642387" y="4533755"/>
            <a:ext cx="1054394" cy="1008112"/>
          </a:xfrm>
          <a:prstGeom prst="ellipse">
            <a:avLst/>
          </a:prstGeom>
          <a:noFill/>
          <a:ln>
            <a:solidFill>
              <a:srgbClr val="BE06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3018370" y="4596195"/>
            <a:ext cx="551351" cy="828880"/>
          </a:xfrm>
          <a:prstGeom prst="ellipse">
            <a:avLst/>
          </a:prstGeom>
          <a:noFill/>
          <a:ln>
            <a:solidFill>
              <a:srgbClr val="BE06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495045" y="4441018"/>
            <a:ext cx="1263487" cy="1183600"/>
          </a:xfrm>
          <a:prstGeom prst="ellipse">
            <a:avLst/>
          </a:prstGeom>
          <a:noFill/>
          <a:ln>
            <a:solidFill>
              <a:srgbClr val="BE06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4198587" y="5131208"/>
            <a:ext cx="1021485" cy="359532"/>
          </a:xfrm>
          <a:prstGeom prst="ellipse">
            <a:avLst/>
          </a:prstGeom>
          <a:noFill/>
          <a:ln>
            <a:solidFill>
              <a:srgbClr val="BE06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5871996" y="5116248"/>
            <a:ext cx="1021485" cy="359532"/>
          </a:xfrm>
          <a:prstGeom prst="ellipse">
            <a:avLst/>
          </a:prstGeom>
          <a:noFill/>
          <a:ln>
            <a:solidFill>
              <a:srgbClr val="BE06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242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700" y="0"/>
            <a:ext cx="9727501" cy="69363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1340768"/>
            <a:ext cx="889248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>
              <a:solidFill>
                <a:srgbClr val="FFB097"/>
              </a:solidFill>
              <a:latin typeface="Cochin LT" panose="02000603020000020003" pitchFamily="2" charset="0"/>
            </a:endParaRPr>
          </a:p>
          <a:p>
            <a:endParaRPr lang="fr-FR" sz="1600" dirty="0">
              <a:solidFill>
                <a:srgbClr val="FFCAB9"/>
              </a:solidFill>
              <a:latin typeface="Cochin LT" panose="02000603020000020003" pitchFamily="2" charset="0"/>
            </a:endParaRPr>
          </a:p>
          <a:p>
            <a:endParaRPr lang="fr-FR" dirty="0">
              <a:solidFill>
                <a:srgbClr val="FFCAB9"/>
              </a:solidFill>
              <a:latin typeface="Cochin LT" panose="02000603020000020003" pitchFamily="2" charset="0"/>
            </a:endParaRPr>
          </a:p>
          <a:p>
            <a:endParaRPr lang="fr-FR" dirty="0">
              <a:solidFill>
                <a:srgbClr val="FFCAB9"/>
              </a:solidFill>
              <a:latin typeface="Cochin LT" panose="02000603020000020003" pitchFamily="2" charset="0"/>
            </a:endParaRPr>
          </a:p>
          <a:p>
            <a:endParaRPr lang="fr-FR" dirty="0">
              <a:solidFill>
                <a:srgbClr val="FFCAB9"/>
              </a:solidFill>
              <a:latin typeface="Cochin LT" panose="02000603020000020003" pitchFamily="2" charset="0"/>
            </a:endParaRPr>
          </a:p>
          <a:p>
            <a:endParaRPr lang="fr-FR" dirty="0">
              <a:solidFill>
                <a:srgbClr val="FFCAB9"/>
              </a:solidFill>
              <a:latin typeface="Cochin LT" panose="02000603020000020003" pitchFamily="2" charset="0"/>
            </a:endParaRPr>
          </a:p>
          <a:p>
            <a:endParaRPr lang="fr-FR" dirty="0">
              <a:solidFill>
                <a:srgbClr val="FFCAB9"/>
              </a:solidFill>
              <a:latin typeface="Cochin LT" panose="02000603020000020003" pitchFamily="2" charset="0"/>
            </a:endParaRPr>
          </a:p>
          <a:p>
            <a:endParaRPr lang="fr-FR" dirty="0">
              <a:solidFill>
                <a:srgbClr val="FFCAB9"/>
              </a:solidFill>
              <a:latin typeface="Cochin LT" panose="02000603020000020003" pitchFamily="2" charset="0"/>
            </a:endParaRPr>
          </a:p>
          <a:p>
            <a:endParaRPr lang="fr-FR" dirty="0">
              <a:solidFill>
                <a:srgbClr val="FFCAB9"/>
              </a:solidFill>
              <a:latin typeface="Cochin LT" panose="02000603020000020003" pitchFamily="2" charset="0"/>
            </a:endParaRPr>
          </a:p>
          <a:p>
            <a:endParaRPr lang="fr-FR" dirty="0">
              <a:solidFill>
                <a:srgbClr val="FFCAB9"/>
              </a:solidFill>
              <a:latin typeface="Cochin LT" panose="02000603020000020003" pitchFamily="2" charset="0"/>
            </a:endParaRPr>
          </a:p>
          <a:p>
            <a:endParaRPr lang="fr-FR" dirty="0">
              <a:solidFill>
                <a:srgbClr val="FFCAB9"/>
              </a:solidFill>
              <a:latin typeface="Cochin LT" panose="02000603020000020003" pitchFamily="2" charset="0"/>
            </a:endParaRPr>
          </a:p>
          <a:p>
            <a:endParaRPr lang="fr-FR" dirty="0">
              <a:solidFill>
                <a:srgbClr val="FFCAB9"/>
              </a:solidFill>
              <a:latin typeface="Cochin LT" panose="02000603020000020003" pitchFamily="2" charset="0"/>
            </a:endParaRPr>
          </a:p>
          <a:p>
            <a:endParaRPr lang="fr-FR" dirty="0">
              <a:solidFill>
                <a:srgbClr val="FFCAB9"/>
              </a:solidFill>
              <a:latin typeface="Cochin LT" panose="02000603020000020003" pitchFamily="2" charset="0"/>
            </a:endParaRPr>
          </a:p>
          <a:p>
            <a:endParaRPr lang="fr-FR" dirty="0">
              <a:solidFill>
                <a:srgbClr val="FFCAB9"/>
              </a:solidFill>
              <a:latin typeface="Cochin LT" panose="02000603020000020003" pitchFamily="2" charset="0"/>
            </a:endParaRPr>
          </a:p>
          <a:p>
            <a:endParaRPr lang="fr-FR" dirty="0">
              <a:solidFill>
                <a:srgbClr val="FFCAB9"/>
              </a:solidFill>
              <a:latin typeface="Cochin LT" panose="02000603020000020003" pitchFamily="2" charset="0"/>
            </a:endParaRPr>
          </a:p>
          <a:p>
            <a:endParaRPr lang="fr-FR" dirty="0">
              <a:solidFill>
                <a:srgbClr val="FFCAB9"/>
              </a:solidFill>
              <a:latin typeface="Cochin LT" panose="02000603020000020003" pitchFamily="2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BD143-7EEA-42C5-9815-0D12C8BD0AB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50110" y="2564904"/>
            <a:ext cx="7432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bg1"/>
                </a:solidFill>
                <a:latin typeface="Cochin LT" panose="02000603020000020003" pitchFamily="2" charset="0"/>
              </a:rPr>
              <a:t>Na jaren van onderzoek combineren de laboratoria van La </a:t>
            </a:r>
            <a:r>
              <a:rPr lang="nl-NL" dirty="0" err="1" smtClean="0">
                <a:solidFill>
                  <a:schemeClr val="bg1"/>
                </a:solidFill>
                <a:latin typeface="Cochin LT" panose="02000603020000020003" pitchFamily="2" charset="0"/>
              </a:rPr>
              <a:t>Colline</a:t>
            </a:r>
            <a:r>
              <a:rPr lang="nl-NL" dirty="0" smtClean="0">
                <a:solidFill>
                  <a:schemeClr val="bg1"/>
                </a:solidFill>
                <a:latin typeface="Cochin LT" panose="02000603020000020003" pitchFamily="2" charset="0"/>
              </a:rPr>
              <a:t> de nieuwste technologieën, complexe formulering en innovatieve verpakkingen om de strijd met de zwaartekracht aan te gaan.</a:t>
            </a:r>
          </a:p>
          <a:p>
            <a:pPr algn="ctr"/>
            <a:r>
              <a:rPr lang="nl-NL" dirty="0" smtClean="0">
                <a:solidFill>
                  <a:schemeClr val="bg1"/>
                </a:solidFill>
                <a:latin typeface="Cochin LT" panose="02000603020000020003" pitchFamily="2" charset="0"/>
              </a:rPr>
              <a:t> </a:t>
            </a:r>
          </a:p>
          <a:p>
            <a:pPr algn="ctr"/>
            <a:r>
              <a:rPr lang="nl-NL" cap="small" dirty="0" smtClean="0">
                <a:solidFill>
                  <a:schemeClr val="bg1"/>
                </a:solidFill>
                <a:latin typeface="Cochin LT" panose="02000603020000020003" pitchFamily="2" charset="0"/>
              </a:rPr>
              <a:t>Cellular Eye Contour Definition</a:t>
            </a:r>
            <a:r>
              <a:rPr lang="nl-NL" dirty="0" smtClean="0">
                <a:solidFill>
                  <a:schemeClr val="bg1"/>
                </a:solidFill>
                <a:latin typeface="Cochin LT" panose="02000603020000020003" pitchFamily="2" charset="0"/>
              </a:rPr>
              <a:t>: </a:t>
            </a:r>
          </a:p>
          <a:p>
            <a:pPr algn="ctr"/>
            <a:r>
              <a:rPr lang="nl-NL" dirty="0" smtClean="0">
                <a:solidFill>
                  <a:schemeClr val="bg1"/>
                </a:solidFill>
                <a:latin typeface="Cochin LT" panose="02000603020000020003" pitchFamily="2" charset="0"/>
              </a:rPr>
              <a:t>De technologische doorbraak die zich richt op het tegengaan van hangende oogleden.</a:t>
            </a:r>
            <a:endParaRPr lang="nl-NL" dirty="0">
              <a:solidFill>
                <a:schemeClr val="bg1"/>
              </a:solidFill>
              <a:latin typeface="Cochin LT" panose="02000603020000020003" pitchFamily="2" charset="0"/>
            </a:endParaRPr>
          </a:p>
        </p:txBody>
      </p:sp>
      <p:grpSp>
        <p:nvGrpSpPr>
          <p:cNvPr id="19" name="Group 13"/>
          <p:cNvGrpSpPr>
            <a:grpSpLocks/>
          </p:cNvGrpSpPr>
          <p:nvPr/>
        </p:nvGrpSpPr>
        <p:grpSpPr bwMode="auto">
          <a:xfrm>
            <a:off x="446769" y="2564904"/>
            <a:ext cx="203341" cy="1800199"/>
            <a:chOff x="2693" y="1509"/>
            <a:chExt cx="235" cy="1136"/>
          </a:xfrm>
        </p:grpSpPr>
        <p:cxnSp>
          <p:nvCxnSpPr>
            <p:cNvPr id="20" name="AutoShape 14"/>
            <p:cNvCxnSpPr>
              <a:cxnSpLocks noChangeShapeType="1"/>
            </p:cNvCxnSpPr>
            <p:nvPr/>
          </p:nvCxnSpPr>
          <p:spPr bwMode="auto">
            <a:xfrm>
              <a:off x="2693" y="1509"/>
              <a:ext cx="0" cy="1133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15"/>
            <p:cNvCxnSpPr>
              <a:cxnSpLocks noChangeShapeType="1"/>
            </p:cNvCxnSpPr>
            <p:nvPr/>
          </p:nvCxnSpPr>
          <p:spPr bwMode="auto">
            <a:xfrm>
              <a:off x="2693" y="1509"/>
              <a:ext cx="235" cy="0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16"/>
            <p:cNvCxnSpPr>
              <a:cxnSpLocks noChangeShapeType="1"/>
            </p:cNvCxnSpPr>
            <p:nvPr/>
          </p:nvCxnSpPr>
          <p:spPr bwMode="auto">
            <a:xfrm>
              <a:off x="2693" y="2645"/>
              <a:ext cx="235" cy="0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Group 17"/>
          <p:cNvGrpSpPr>
            <a:grpSpLocks/>
          </p:cNvGrpSpPr>
          <p:nvPr/>
        </p:nvGrpSpPr>
        <p:grpSpPr bwMode="auto">
          <a:xfrm flipH="1">
            <a:off x="8100380" y="2564905"/>
            <a:ext cx="203341" cy="1795444"/>
            <a:chOff x="2933" y="7857"/>
            <a:chExt cx="235" cy="1140"/>
          </a:xfrm>
        </p:grpSpPr>
        <p:cxnSp>
          <p:nvCxnSpPr>
            <p:cNvPr id="24" name="AutoShape 18"/>
            <p:cNvCxnSpPr>
              <a:cxnSpLocks noChangeShapeType="1"/>
            </p:cNvCxnSpPr>
            <p:nvPr/>
          </p:nvCxnSpPr>
          <p:spPr bwMode="auto">
            <a:xfrm>
              <a:off x="2933" y="7857"/>
              <a:ext cx="0" cy="1133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19"/>
            <p:cNvCxnSpPr>
              <a:cxnSpLocks noChangeShapeType="1"/>
            </p:cNvCxnSpPr>
            <p:nvPr/>
          </p:nvCxnSpPr>
          <p:spPr bwMode="auto">
            <a:xfrm>
              <a:off x="2933" y="7857"/>
              <a:ext cx="235" cy="0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20"/>
            <p:cNvCxnSpPr>
              <a:cxnSpLocks noChangeShapeType="1"/>
            </p:cNvCxnSpPr>
            <p:nvPr/>
          </p:nvCxnSpPr>
          <p:spPr bwMode="auto">
            <a:xfrm>
              <a:off x="2933" y="8997"/>
              <a:ext cx="235" cy="0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645883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1139119"/>
            <a:ext cx="9144793" cy="4810161"/>
          </a:xfrm>
          <a:prstGeom prst="rect">
            <a:avLst/>
          </a:prstGeom>
        </p:spPr>
      </p:pic>
      <p:grpSp>
        <p:nvGrpSpPr>
          <p:cNvPr id="11" name="Group 16"/>
          <p:cNvGrpSpPr>
            <a:grpSpLocks/>
          </p:cNvGrpSpPr>
          <p:nvPr/>
        </p:nvGrpSpPr>
        <p:grpSpPr bwMode="auto">
          <a:xfrm>
            <a:off x="900733" y="260350"/>
            <a:ext cx="142875" cy="717550"/>
            <a:chOff x="2693" y="1509"/>
            <a:chExt cx="235" cy="1136"/>
          </a:xfrm>
        </p:grpSpPr>
        <p:cxnSp>
          <p:nvCxnSpPr>
            <p:cNvPr id="12" name="AutoShape 17"/>
            <p:cNvCxnSpPr>
              <a:cxnSpLocks noChangeShapeType="1"/>
            </p:cNvCxnSpPr>
            <p:nvPr/>
          </p:nvCxnSpPr>
          <p:spPr bwMode="auto">
            <a:xfrm>
              <a:off x="2693" y="1509"/>
              <a:ext cx="0" cy="1133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18"/>
            <p:cNvCxnSpPr>
              <a:cxnSpLocks noChangeShapeType="1"/>
            </p:cNvCxnSpPr>
            <p:nvPr/>
          </p:nvCxnSpPr>
          <p:spPr bwMode="auto">
            <a:xfrm>
              <a:off x="2693" y="1509"/>
              <a:ext cx="235" cy="0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9"/>
            <p:cNvCxnSpPr>
              <a:cxnSpLocks noChangeShapeType="1"/>
            </p:cNvCxnSpPr>
            <p:nvPr/>
          </p:nvCxnSpPr>
          <p:spPr bwMode="auto">
            <a:xfrm>
              <a:off x="2693" y="2645"/>
              <a:ext cx="235" cy="0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" name="Group 20"/>
          <p:cNvGrpSpPr>
            <a:grpSpLocks/>
          </p:cNvGrpSpPr>
          <p:nvPr/>
        </p:nvGrpSpPr>
        <p:grpSpPr bwMode="auto">
          <a:xfrm flipH="1">
            <a:off x="8171954" y="260648"/>
            <a:ext cx="144462" cy="720725"/>
            <a:chOff x="2933" y="7857"/>
            <a:chExt cx="235" cy="1140"/>
          </a:xfrm>
        </p:grpSpPr>
        <p:cxnSp>
          <p:nvCxnSpPr>
            <p:cNvPr id="16" name="AutoShape 21"/>
            <p:cNvCxnSpPr>
              <a:cxnSpLocks noChangeShapeType="1"/>
            </p:cNvCxnSpPr>
            <p:nvPr/>
          </p:nvCxnSpPr>
          <p:spPr bwMode="auto">
            <a:xfrm>
              <a:off x="2933" y="7857"/>
              <a:ext cx="0" cy="1133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22"/>
            <p:cNvCxnSpPr>
              <a:cxnSpLocks noChangeShapeType="1"/>
            </p:cNvCxnSpPr>
            <p:nvPr/>
          </p:nvCxnSpPr>
          <p:spPr bwMode="auto">
            <a:xfrm>
              <a:off x="2933" y="7857"/>
              <a:ext cx="235" cy="0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23"/>
            <p:cNvCxnSpPr>
              <a:cxnSpLocks noChangeShapeType="1"/>
            </p:cNvCxnSpPr>
            <p:nvPr/>
          </p:nvCxnSpPr>
          <p:spPr bwMode="auto">
            <a:xfrm>
              <a:off x="2933" y="8997"/>
              <a:ext cx="235" cy="0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" name="Lune 4"/>
          <p:cNvSpPr/>
          <p:nvPr/>
        </p:nvSpPr>
        <p:spPr bwMode="auto">
          <a:xfrm rot="19757099">
            <a:off x="6262162" y="2126442"/>
            <a:ext cx="290349" cy="501545"/>
          </a:xfrm>
          <a:prstGeom prst="moon">
            <a:avLst>
              <a:gd name="adj" fmla="val 33078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449263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chin LT" pitchFamily="2" charset="0"/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35496" y="400887"/>
            <a:ext cx="9144000" cy="43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chin LT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chin LT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chin LT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chin LT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chin LT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 LT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 LT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 LT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 LT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449263" eaLnBrk="1" fontAlgn="base" latinLnBrk="0" hangingPunct="1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r>
              <a:rPr lang="en-US" sz="2400" kern="0" cap="small" dirty="0">
                <a:latin typeface="Cochin LT"/>
                <a:cs typeface="Cochin LT"/>
              </a:rPr>
              <a:t>Eye Definition: </a:t>
            </a:r>
            <a:r>
              <a:rPr lang="en-US" sz="2400" kern="0" cap="small" dirty="0" err="1" smtClean="0">
                <a:latin typeface="Cochin LT"/>
                <a:cs typeface="Cochin LT"/>
              </a:rPr>
              <a:t>Technologische</a:t>
            </a:r>
            <a:r>
              <a:rPr lang="en-US" sz="2400" kern="0" cap="small" dirty="0" smtClean="0">
                <a:latin typeface="Cochin LT"/>
                <a:cs typeface="Cochin LT"/>
              </a:rPr>
              <a:t> </a:t>
            </a:r>
            <a:r>
              <a:rPr lang="en-US" sz="2400" kern="0" cap="small" dirty="0" err="1" smtClean="0">
                <a:latin typeface="Cochin LT"/>
                <a:cs typeface="Cochin LT"/>
              </a:rPr>
              <a:t>doorbraak</a:t>
            </a:r>
            <a:endParaRPr kumimoji="0" lang="en-US" sz="2400" b="0" i="0" u="none" strike="noStrike" kern="0" cap="small" spc="0" normalizeH="0" baseline="0" noProof="0" dirty="0">
              <a:ln>
                <a:noFill/>
              </a:ln>
              <a:effectLst/>
              <a:uLnTx/>
              <a:uFillTx/>
              <a:latin typeface="Cochin LT"/>
              <a:ea typeface="ＭＳ Ｐゴシック" charset="0"/>
              <a:cs typeface="Cochin 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81431" y="2189905"/>
            <a:ext cx="55460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49263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1400" dirty="0" smtClean="0">
                <a:latin typeface="Cochin LT" panose="02000603020000020003"/>
              </a:rPr>
              <a:t>La </a:t>
            </a:r>
            <a:r>
              <a:rPr lang="nl-NL" sz="1400" dirty="0" err="1" smtClean="0">
                <a:latin typeface="Cochin LT" panose="02000603020000020003"/>
              </a:rPr>
              <a:t>Colline</a:t>
            </a:r>
            <a:r>
              <a:rPr lang="nl-NL" sz="1400" dirty="0" smtClean="0">
                <a:latin typeface="Cochin LT" panose="02000603020000020003"/>
              </a:rPr>
              <a:t> maakt de range compleet met een technologische doorbraak, en biedt een oplossing bij hangende oogleden.</a:t>
            </a:r>
            <a:endParaRPr lang="nl-NL" sz="1400" kern="0" dirty="0" smtClean="0">
              <a:latin typeface="Cochin LT" panose="02000603020000020003"/>
            </a:endParaRPr>
          </a:p>
          <a:p>
            <a:pPr marL="285750" indent="-285750" defTabSz="449263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nl-NL" sz="1400" kern="0" noProof="0" dirty="0" smtClean="0">
              <a:latin typeface="Cochin LT" pitchFamily="2" charset="0"/>
            </a:endParaRPr>
          </a:p>
          <a:p>
            <a:pPr marL="285750" indent="-285750" defTabSz="449263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1400" dirty="0" smtClean="0">
                <a:latin typeface="Cochin LT" panose="02000603020000020003"/>
              </a:rPr>
              <a:t>Complexe formulering inclusief nieuwe op maat gemaakte technologie &amp; </a:t>
            </a:r>
            <a:r>
              <a:rPr lang="nl-NL" sz="1400" dirty="0" smtClean="0">
                <a:latin typeface="Cochin LT" panose="02000603020000020003" pitchFamily="2" charset="0"/>
              </a:rPr>
              <a:t>CMA</a:t>
            </a:r>
            <a:r>
              <a:rPr lang="nl-NL" sz="1100" dirty="0" smtClean="0">
                <a:latin typeface="Cochin LT" panose="02000603020000020003" pitchFamily="2" charset="0"/>
              </a:rPr>
              <a:t>GE</a:t>
            </a:r>
            <a:r>
              <a:rPr lang="nl-NL" sz="1400" baseline="30000" dirty="0" smtClean="0">
                <a:latin typeface="Cochin LT" panose="02000603020000020003" pitchFamily="2" charset="0"/>
              </a:rPr>
              <a:t>® </a:t>
            </a:r>
            <a:r>
              <a:rPr lang="nl-NL" sz="1400" dirty="0" smtClean="0">
                <a:latin typeface="Cochin LT" panose="02000603020000020003" pitchFamily="2" charset="0"/>
              </a:rPr>
              <a:t>Complex </a:t>
            </a:r>
            <a:br>
              <a:rPr lang="nl-NL" sz="1400" dirty="0" smtClean="0">
                <a:latin typeface="Cochin LT" panose="02000603020000020003" pitchFamily="2" charset="0"/>
              </a:rPr>
            </a:br>
            <a:endParaRPr kumimoji="0" lang="nl-NL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ochin LT" pitchFamily="2" charset="0"/>
            </a:endParaRPr>
          </a:p>
          <a:p>
            <a:pPr marL="285750" marR="0" lvl="0" indent="-285750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nl-NL" sz="1400" kern="0" dirty="0" smtClean="0">
                <a:latin typeface="Cochin LT" pitchFamily="2" charset="0"/>
              </a:rPr>
              <a:t>Verpakkingen op het hoogste niveau.</a:t>
            </a:r>
            <a:r>
              <a:rPr kumimoji="0" lang="nl-NL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chin LT" pitchFamily="2" charset="0"/>
              </a:rPr>
              <a:t> Innovatieve</a:t>
            </a:r>
            <a:r>
              <a:rPr kumimoji="0" lang="nl-NL" sz="1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ochin LT" pitchFamily="2" charset="0"/>
              </a:rPr>
              <a:t> flacon, synergetische werking van de flacon en de formule</a:t>
            </a:r>
            <a:endParaRPr kumimoji="0" lang="nl-NL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chin LT" pitchFamily="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189905"/>
            <a:ext cx="2407769" cy="1862479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647413-E586-47C2-9C79-9FD4A1C8630B}" type="slidenum">
              <a:rPr kumimoji="0" lang="en-GB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26670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41" y="1124745"/>
            <a:ext cx="9144793" cy="4810161"/>
          </a:xfrm>
          <a:prstGeom prst="rect">
            <a:avLst/>
          </a:prstGeom>
        </p:spPr>
      </p:pic>
      <p:grpSp>
        <p:nvGrpSpPr>
          <p:cNvPr id="11" name="Group 16"/>
          <p:cNvGrpSpPr>
            <a:grpSpLocks/>
          </p:cNvGrpSpPr>
          <p:nvPr/>
        </p:nvGrpSpPr>
        <p:grpSpPr bwMode="auto">
          <a:xfrm>
            <a:off x="1835696" y="260350"/>
            <a:ext cx="142875" cy="717550"/>
            <a:chOff x="2693" y="1509"/>
            <a:chExt cx="235" cy="1136"/>
          </a:xfrm>
        </p:grpSpPr>
        <p:cxnSp>
          <p:nvCxnSpPr>
            <p:cNvPr id="12" name="AutoShape 17"/>
            <p:cNvCxnSpPr>
              <a:cxnSpLocks noChangeShapeType="1"/>
            </p:cNvCxnSpPr>
            <p:nvPr/>
          </p:nvCxnSpPr>
          <p:spPr bwMode="auto">
            <a:xfrm>
              <a:off x="2693" y="1509"/>
              <a:ext cx="0" cy="1133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18"/>
            <p:cNvCxnSpPr>
              <a:cxnSpLocks noChangeShapeType="1"/>
            </p:cNvCxnSpPr>
            <p:nvPr/>
          </p:nvCxnSpPr>
          <p:spPr bwMode="auto">
            <a:xfrm>
              <a:off x="2693" y="1509"/>
              <a:ext cx="235" cy="0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9"/>
            <p:cNvCxnSpPr>
              <a:cxnSpLocks noChangeShapeType="1"/>
            </p:cNvCxnSpPr>
            <p:nvPr/>
          </p:nvCxnSpPr>
          <p:spPr bwMode="auto">
            <a:xfrm>
              <a:off x="2693" y="2645"/>
              <a:ext cx="235" cy="0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" name="Group 20"/>
          <p:cNvGrpSpPr>
            <a:grpSpLocks/>
          </p:cNvGrpSpPr>
          <p:nvPr/>
        </p:nvGrpSpPr>
        <p:grpSpPr bwMode="auto">
          <a:xfrm flipH="1">
            <a:off x="7163842" y="260003"/>
            <a:ext cx="144462" cy="720725"/>
            <a:chOff x="2933" y="7857"/>
            <a:chExt cx="235" cy="1140"/>
          </a:xfrm>
        </p:grpSpPr>
        <p:cxnSp>
          <p:nvCxnSpPr>
            <p:cNvPr id="16" name="AutoShape 21"/>
            <p:cNvCxnSpPr>
              <a:cxnSpLocks noChangeShapeType="1"/>
            </p:cNvCxnSpPr>
            <p:nvPr/>
          </p:nvCxnSpPr>
          <p:spPr bwMode="auto">
            <a:xfrm>
              <a:off x="2933" y="7857"/>
              <a:ext cx="0" cy="1133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22"/>
            <p:cNvCxnSpPr>
              <a:cxnSpLocks noChangeShapeType="1"/>
            </p:cNvCxnSpPr>
            <p:nvPr/>
          </p:nvCxnSpPr>
          <p:spPr bwMode="auto">
            <a:xfrm>
              <a:off x="2933" y="7857"/>
              <a:ext cx="235" cy="0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23"/>
            <p:cNvCxnSpPr>
              <a:cxnSpLocks noChangeShapeType="1"/>
            </p:cNvCxnSpPr>
            <p:nvPr/>
          </p:nvCxnSpPr>
          <p:spPr bwMode="auto">
            <a:xfrm>
              <a:off x="2933" y="8997"/>
              <a:ext cx="235" cy="0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2" name="Rectangle 121"/>
          <p:cNvSpPr/>
          <p:nvPr/>
        </p:nvSpPr>
        <p:spPr>
          <a:xfrm>
            <a:off x="0" y="400887"/>
            <a:ext cx="914400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49263" eaLnBrk="1" fontAlgn="base" latinLnBrk="0" hangingPunct="1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US" sz="2400" b="0" i="0" u="none" strike="noStrike" kern="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chin LT"/>
              </a:rPr>
              <a:t>Cellular Eye Contour Definition</a:t>
            </a:r>
            <a:endParaRPr kumimoji="0" lang="en-US" sz="2400" b="0" i="0" u="none" strike="noStrike" kern="0" cap="sm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47874" y="1230370"/>
            <a:ext cx="5050999" cy="3524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nl-NL" sz="1400" dirty="0" smtClean="0">
                <a:solidFill>
                  <a:srgbClr val="C00000"/>
                </a:solidFill>
                <a:latin typeface="Cochin LT" pitchFamily="2" charset="0"/>
              </a:rPr>
              <a:t>Effecten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nl-NL" sz="1400" kern="0" dirty="0" smtClean="0">
                <a:latin typeface="Cochin LT" pitchFamily="2" charset="0"/>
              </a:rPr>
              <a:t>- Vecht tegen de zwaartekracht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nl-NL" sz="1400" kern="0" dirty="0" smtClean="0">
                <a:latin typeface="Cochin LT" pitchFamily="2" charset="0"/>
              </a:rPr>
              <a:t>- Lift het bovenste ooglid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nl-NL" sz="1400" kern="0" dirty="0" smtClean="0">
                <a:latin typeface="Cochin LT" pitchFamily="2" charset="0"/>
              </a:rPr>
              <a:t>- Herstelt de elasticiteit van de huid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nl-NL" sz="1400" kern="0" dirty="0" smtClean="0">
                <a:latin typeface="Cochin LT" pitchFamily="2" charset="0"/>
              </a:rPr>
              <a:t>- Maakt kraaienpootjes glad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nl-NL" sz="1400" kern="0" dirty="0" smtClean="0">
                <a:latin typeface="Cochin LT" pitchFamily="2" charset="0"/>
              </a:rPr>
              <a:t>- Licht de oogcontouren op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nl-NL" sz="1400" kern="0" dirty="0" smtClean="0">
              <a:latin typeface="Cochin LT" pitchFamily="2" charset="0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nl-NL" sz="1400" kern="0" dirty="0" smtClean="0">
              <a:solidFill>
                <a:srgbClr val="000000"/>
              </a:solidFill>
              <a:latin typeface="Cochin LT" pitchFamily="2" charset="0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nl-NL" sz="1400" kern="0" dirty="0" smtClean="0">
                <a:solidFill>
                  <a:srgbClr val="C00000"/>
                </a:solidFill>
                <a:latin typeface="Cochin LT" pitchFamily="2" charset="0"/>
              </a:rPr>
              <a:t>Voordelen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nl-NL" sz="1400" kern="0" dirty="0" smtClean="0">
                <a:solidFill>
                  <a:srgbClr val="000000"/>
                </a:solidFill>
                <a:latin typeface="Cochin LT" pitchFamily="2" charset="0"/>
              </a:rPr>
              <a:t>- Een heldere oogopslag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nl-NL" sz="1400" kern="0" dirty="0" smtClean="0">
                <a:solidFill>
                  <a:srgbClr val="000000"/>
                </a:solidFill>
                <a:latin typeface="Cochin LT" pitchFamily="2" charset="0"/>
              </a:rPr>
              <a:t>- Gebied rond de ogen is dynamischer, opener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nl-NL" sz="1400" kern="0" dirty="0" smtClean="0">
                <a:solidFill>
                  <a:srgbClr val="000000"/>
                </a:solidFill>
                <a:latin typeface="Cochin LT" pitchFamily="2" charset="0"/>
              </a:rPr>
              <a:t>- Huid is steviger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nl-NL" sz="1400" kern="0" dirty="0" smtClean="0">
                <a:solidFill>
                  <a:srgbClr val="000000"/>
                </a:solidFill>
                <a:latin typeface="Cochin LT" pitchFamily="2" charset="0"/>
              </a:rPr>
              <a:t>- Oogcontouren zien er jonger en frisser uit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nl-NL" sz="1400" kern="0" dirty="0" smtClean="0">
              <a:solidFill>
                <a:srgbClr val="000000"/>
              </a:solidFill>
              <a:latin typeface="Cochin LT" pitchFamily="2" charset="0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nl-NL" sz="1400" kern="0" dirty="0" smtClean="0">
              <a:solidFill>
                <a:srgbClr val="000000"/>
              </a:solidFill>
              <a:latin typeface="Cochin LT" pitchFamily="2" charset="0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nl-NL" sz="1400" kern="0" dirty="0">
              <a:solidFill>
                <a:srgbClr val="000000"/>
              </a:solidFill>
              <a:latin typeface="Cochin LT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82500" y="4253944"/>
            <a:ext cx="8670019" cy="1510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nl-NL" sz="1400" kern="0" dirty="0" smtClean="0">
                <a:solidFill>
                  <a:srgbClr val="C00000"/>
                </a:solidFill>
                <a:latin typeface="Cochin LT" pitchFamily="2" charset="0"/>
              </a:rPr>
              <a:t>Textuur</a:t>
            </a:r>
          </a:p>
          <a:p>
            <a:pPr lvl="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nl-NL" sz="1400" kern="0" dirty="0" smtClean="0">
                <a:solidFill>
                  <a:srgbClr val="000000"/>
                </a:solidFill>
                <a:latin typeface="Cochin LT" pitchFamily="2" charset="0"/>
              </a:rPr>
              <a:t>- Een zijdezachte emulsie met liftende en verlichtende effecten</a:t>
            </a:r>
          </a:p>
          <a:p>
            <a:pPr lvl="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nl-NL" sz="1400" kern="0" dirty="0" smtClean="0">
              <a:solidFill>
                <a:srgbClr val="000000"/>
              </a:solidFill>
              <a:latin typeface="Cochin LT" pitchFamily="2" charset="0"/>
            </a:endParaRPr>
          </a:p>
          <a:p>
            <a:pPr lvl="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nl-NL" sz="1400" kern="0" dirty="0" smtClean="0">
                <a:solidFill>
                  <a:srgbClr val="C00000"/>
                </a:solidFill>
                <a:latin typeface="Cochin LT" pitchFamily="2" charset="0"/>
              </a:rPr>
              <a:t>Gebruik</a:t>
            </a:r>
          </a:p>
          <a:p>
            <a:pPr lvl="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nl-NL" sz="1400" dirty="0" smtClean="0">
                <a:latin typeface="Cochin LT"/>
              </a:rPr>
              <a:t>Breng in de morgen en/of in de avond aan na het reinigen/make-up afhalen.</a:t>
            </a:r>
          </a:p>
          <a:p>
            <a:r>
              <a:rPr lang="nl-NL" sz="1400" dirty="0" smtClean="0">
                <a:latin typeface="Cochin LT"/>
              </a:rPr>
              <a:t>Kan worden gebruikt in combinatie met andere Eye Performance producten</a:t>
            </a:r>
          </a:p>
          <a:p>
            <a:pPr lvl="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sz="1400" b="1" kern="0" dirty="0">
              <a:solidFill>
                <a:srgbClr val="000000"/>
              </a:solidFill>
              <a:latin typeface="Cochin LT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>
          <a:xfrm>
            <a:off x="6705364" y="6294294"/>
            <a:ext cx="2132012" cy="474662"/>
          </a:xfrm>
        </p:spPr>
        <p:txBody>
          <a:bodyPr/>
          <a:lstStyle/>
          <a:p>
            <a:pPr>
              <a:defRPr/>
            </a:pPr>
            <a:fld id="{DC647413-E586-47C2-9C79-9FD4A1C8630B}" type="slidenum">
              <a:rPr lang="en-GB" sz="120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pPr>
                <a:defRPr/>
              </a:pPr>
              <a:t>8</a:t>
            </a:fld>
            <a:endParaRPr lang="en-GB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483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1139119"/>
            <a:ext cx="9144793" cy="4810161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880058" y="6355482"/>
            <a:ext cx="2132012" cy="474662"/>
          </a:xfrm>
        </p:spPr>
        <p:txBody>
          <a:bodyPr/>
          <a:lstStyle/>
          <a:p>
            <a:fld id="{EE16C577-14D1-4D92-B953-51800AA7EDD9}" type="slidenum">
              <a:rPr lang="fr-FR" sz="120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pPr/>
              <a:t>9</a:t>
            </a:fld>
            <a:endParaRPr lang="fr-FR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267744" y="4077072"/>
            <a:ext cx="3238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>
                <a:latin typeface="Cochin LT" panose="02000603020000020003" pitchFamily="2" charset="0"/>
              </a:rPr>
              <a:t>3D Eye Technology:</a:t>
            </a:r>
          </a:p>
          <a:p>
            <a:r>
              <a:rPr lang="nl-NL" sz="1350" dirty="0" smtClean="0">
                <a:latin typeface="Cochin LT" panose="02000603020000020003" pitchFamily="2" charset="0"/>
              </a:rPr>
              <a:t>Verzacht</a:t>
            </a:r>
          </a:p>
          <a:p>
            <a:r>
              <a:rPr lang="nl-NL" sz="1350" dirty="0" smtClean="0">
                <a:latin typeface="Cochin LT" panose="02000603020000020003" pitchFamily="2" charset="0"/>
              </a:rPr>
              <a:t>Lift</a:t>
            </a:r>
          </a:p>
          <a:p>
            <a:r>
              <a:rPr lang="nl-NL" sz="1350" dirty="0" smtClean="0">
                <a:latin typeface="Cochin LT" panose="02000603020000020003" pitchFamily="2" charset="0"/>
              </a:rPr>
              <a:t>Maakt glad</a:t>
            </a:r>
            <a:endParaRPr lang="nl-NL" sz="1350" dirty="0">
              <a:latin typeface="Cochin LT" panose="02000603020000020003" pitchFamily="2" charset="0"/>
            </a:endParaRPr>
          </a:p>
        </p:txBody>
      </p:sp>
      <p:grpSp>
        <p:nvGrpSpPr>
          <p:cNvPr id="46" name="Group 16"/>
          <p:cNvGrpSpPr>
            <a:grpSpLocks/>
          </p:cNvGrpSpPr>
          <p:nvPr/>
        </p:nvGrpSpPr>
        <p:grpSpPr bwMode="auto">
          <a:xfrm>
            <a:off x="251520" y="260350"/>
            <a:ext cx="142875" cy="717550"/>
            <a:chOff x="2693" y="1509"/>
            <a:chExt cx="235" cy="1136"/>
          </a:xfrm>
        </p:grpSpPr>
        <p:cxnSp>
          <p:nvCxnSpPr>
            <p:cNvPr id="47" name="AutoShape 17"/>
            <p:cNvCxnSpPr>
              <a:cxnSpLocks noChangeShapeType="1"/>
            </p:cNvCxnSpPr>
            <p:nvPr/>
          </p:nvCxnSpPr>
          <p:spPr bwMode="auto">
            <a:xfrm>
              <a:off x="2693" y="1509"/>
              <a:ext cx="0" cy="1133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18"/>
            <p:cNvCxnSpPr>
              <a:cxnSpLocks noChangeShapeType="1"/>
            </p:cNvCxnSpPr>
            <p:nvPr/>
          </p:nvCxnSpPr>
          <p:spPr bwMode="auto">
            <a:xfrm>
              <a:off x="2693" y="1509"/>
              <a:ext cx="235" cy="0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AutoShape 19"/>
            <p:cNvCxnSpPr>
              <a:cxnSpLocks noChangeShapeType="1"/>
            </p:cNvCxnSpPr>
            <p:nvPr/>
          </p:nvCxnSpPr>
          <p:spPr bwMode="auto">
            <a:xfrm>
              <a:off x="2693" y="2645"/>
              <a:ext cx="235" cy="0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0" name="Group 20"/>
          <p:cNvGrpSpPr>
            <a:grpSpLocks/>
          </p:cNvGrpSpPr>
          <p:nvPr/>
        </p:nvGrpSpPr>
        <p:grpSpPr bwMode="auto">
          <a:xfrm flipH="1">
            <a:off x="8748018" y="260003"/>
            <a:ext cx="144462" cy="720725"/>
            <a:chOff x="2933" y="7857"/>
            <a:chExt cx="235" cy="1140"/>
          </a:xfrm>
        </p:grpSpPr>
        <p:cxnSp>
          <p:nvCxnSpPr>
            <p:cNvPr id="51" name="AutoShape 21"/>
            <p:cNvCxnSpPr>
              <a:cxnSpLocks noChangeShapeType="1"/>
            </p:cNvCxnSpPr>
            <p:nvPr/>
          </p:nvCxnSpPr>
          <p:spPr bwMode="auto">
            <a:xfrm>
              <a:off x="2933" y="7857"/>
              <a:ext cx="0" cy="1133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AutoShape 22"/>
            <p:cNvCxnSpPr>
              <a:cxnSpLocks noChangeShapeType="1"/>
            </p:cNvCxnSpPr>
            <p:nvPr/>
          </p:nvCxnSpPr>
          <p:spPr bwMode="auto">
            <a:xfrm>
              <a:off x="2933" y="7857"/>
              <a:ext cx="235" cy="0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AutoShape 23"/>
            <p:cNvCxnSpPr>
              <a:cxnSpLocks noChangeShapeType="1"/>
            </p:cNvCxnSpPr>
            <p:nvPr/>
          </p:nvCxnSpPr>
          <p:spPr bwMode="auto">
            <a:xfrm>
              <a:off x="2933" y="8997"/>
              <a:ext cx="235" cy="0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0" y="260648"/>
            <a:ext cx="9144000" cy="112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chin LT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chin LT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chin LT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chin LT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chin LT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 LT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 LT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 LT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chin LT" charset="0"/>
                <a:ea typeface="Arial" charset="0"/>
                <a:cs typeface="Arial" charset="0"/>
              </a:defRPr>
            </a:lvl9pPr>
          </a:lstStyle>
          <a:p>
            <a:pPr algn="ctr" defTabSz="449263" eaLnBrk="1" fontAlgn="base" hangingPunct="1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nl-NL" sz="2400" kern="0" cap="small" dirty="0" smtClean="0">
                <a:latin typeface="Cochin LT"/>
                <a:cs typeface="Cochin LT"/>
              </a:rPr>
              <a:t>Baanbrekende Complexe Formulering geïntegreerd </a:t>
            </a:r>
            <a:r>
              <a:rPr lang="en-US" sz="2400" kern="0" cap="small" dirty="0" smtClean="0">
                <a:latin typeface="Cochin LT"/>
                <a:cs typeface="Cochin LT"/>
              </a:rPr>
              <a:t>met</a:t>
            </a:r>
            <a:r>
              <a:rPr lang="en-US" sz="2400" kern="0" cap="small" dirty="0">
                <a:latin typeface="Cochin LT"/>
                <a:cs typeface="Cochin LT"/>
              </a:rPr>
              <a:t/>
            </a:r>
            <a:br>
              <a:rPr lang="en-US" sz="2400" kern="0" cap="small" dirty="0">
                <a:latin typeface="Cochin LT"/>
                <a:cs typeface="Cochin LT"/>
              </a:rPr>
            </a:br>
            <a:r>
              <a:rPr lang="en-US" sz="2400" kern="0" cap="small" dirty="0">
                <a:latin typeface="Cochin LT"/>
                <a:cs typeface="Cochin LT"/>
              </a:rPr>
              <a:t>New Eye Contour </a:t>
            </a:r>
            <a:r>
              <a:rPr lang="en-US" sz="2400" kern="0" cap="small" dirty="0" err="1" smtClean="0">
                <a:latin typeface="Cochin LT"/>
                <a:cs typeface="Cochin LT"/>
              </a:rPr>
              <a:t>Technologieën</a:t>
            </a:r>
            <a:r>
              <a:rPr lang="en-US" sz="2400" kern="0" cap="small" dirty="0" smtClean="0">
                <a:latin typeface="Cochin LT"/>
                <a:cs typeface="Cochin LT"/>
              </a:rPr>
              <a:t> </a:t>
            </a:r>
            <a:r>
              <a:rPr lang="en-US" sz="2400" kern="0" cap="small" dirty="0" err="1" smtClean="0">
                <a:latin typeface="Cochin LT"/>
                <a:cs typeface="Cochin LT"/>
              </a:rPr>
              <a:t>en</a:t>
            </a:r>
            <a:r>
              <a:rPr lang="en-US" sz="2400" kern="0" cap="small" dirty="0" smtClean="0">
                <a:latin typeface="Cochin LT"/>
                <a:cs typeface="Cochin LT"/>
              </a:rPr>
              <a:t> </a:t>
            </a:r>
            <a:r>
              <a:rPr lang="en-US" sz="2400" kern="0" cap="small" dirty="0">
                <a:latin typeface="Cochin LT"/>
                <a:cs typeface="Cochin LT"/>
              </a:rPr>
              <a:t>CMAge</a:t>
            </a:r>
            <a:r>
              <a:rPr lang="en-US" sz="2400" kern="0" cap="small" baseline="30000" dirty="0">
                <a:latin typeface="Cochin LT"/>
                <a:cs typeface="Cochin LT"/>
              </a:rPr>
              <a:t>®</a:t>
            </a:r>
            <a:r>
              <a:rPr lang="en-US" sz="2400" kern="0" cap="small" dirty="0">
                <a:latin typeface="Cochin LT"/>
                <a:cs typeface="Cochin LT"/>
              </a:rPr>
              <a:t> Complex</a:t>
            </a:r>
            <a:br>
              <a:rPr lang="en-US" sz="2400" kern="0" cap="small" dirty="0">
                <a:latin typeface="Cochin LT"/>
                <a:cs typeface="Cochin LT"/>
              </a:rPr>
            </a:br>
            <a:endParaRPr kumimoji="0" lang="en-US" sz="2400" i="0" u="none" strike="noStrike" kern="0" cap="small" spc="0" normalizeH="0" baseline="0" noProof="0" dirty="0">
              <a:ln>
                <a:noFill/>
              </a:ln>
              <a:effectLst/>
              <a:uLnTx/>
              <a:uFillTx/>
              <a:latin typeface="Cochin LT"/>
              <a:ea typeface="ＭＳ Ｐゴシック" charset="0"/>
              <a:cs typeface="Cochin LT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2283968" y="1665892"/>
            <a:ext cx="3664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>
                <a:latin typeface="Cochin LT" panose="02000603020000020003" pitchFamily="2" charset="0"/>
              </a:rPr>
              <a:t>Eye Dense Complex:</a:t>
            </a:r>
          </a:p>
          <a:p>
            <a:r>
              <a:rPr lang="nl-NL" sz="1350" dirty="0" smtClean="0">
                <a:latin typeface="Cochin LT" panose="02000603020000020003" pitchFamily="2" charset="0"/>
              </a:rPr>
              <a:t>Reconstrueert ondersteunend weefsel</a:t>
            </a:r>
          </a:p>
          <a:p>
            <a:r>
              <a:rPr lang="nl-NL" sz="1350" dirty="0" smtClean="0">
                <a:latin typeface="Cochin LT" panose="02000603020000020003" pitchFamily="2" charset="0"/>
              </a:rPr>
              <a:t>Lift</a:t>
            </a:r>
          </a:p>
          <a:p>
            <a:r>
              <a:rPr lang="nl-NL" sz="1350" dirty="0" smtClean="0">
                <a:latin typeface="Cochin LT" panose="02000603020000020003" pitchFamily="2" charset="0"/>
              </a:rPr>
              <a:t>Voorkomt hangende oogleden</a:t>
            </a:r>
            <a:endParaRPr lang="nl-NL" sz="1350" dirty="0">
              <a:latin typeface="Cochin LT" panose="02000603020000020003" pitchFamily="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/>
          <a:srcRect l="33753" t="30216" r="34612" b="33999"/>
          <a:stretch/>
        </p:blipFill>
        <p:spPr>
          <a:xfrm>
            <a:off x="1142278" y="2702411"/>
            <a:ext cx="1024272" cy="1158637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2283968" y="3048560"/>
            <a:ext cx="323857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>
                <a:latin typeface="Cochin LT" panose="02000603020000020003" pitchFamily="2" charset="0"/>
              </a:rPr>
              <a:t>CMA</a:t>
            </a:r>
            <a:r>
              <a:rPr lang="en-GB" sz="1000" b="1" dirty="0">
                <a:latin typeface="Cochin LT" panose="02000603020000020003" pitchFamily="2" charset="0"/>
              </a:rPr>
              <a:t>GE</a:t>
            </a:r>
            <a:r>
              <a:rPr lang="en-GB" sz="1350" b="1" baseline="30000" dirty="0">
                <a:latin typeface="Cochin LT" panose="02000603020000020003" pitchFamily="2" charset="0"/>
              </a:rPr>
              <a:t>®</a:t>
            </a:r>
            <a:r>
              <a:rPr lang="en-GB" sz="1350" b="1" dirty="0">
                <a:latin typeface="Cochin LT" panose="02000603020000020003" pitchFamily="2" charset="0"/>
              </a:rPr>
              <a:t> Complex:</a:t>
            </a:r>
          </a:p>
          <a:p>
            <a:r>
              <a:rPr lang="nl-NL" sz="1350" dirty="0" smtClean="0">
                <a:latin typeface="Cochin LT" panose="02000603020000020003" pitchFamily="2" charset="0"/>
              </a:rPr>
              <a:t>Hydratatie, Bescherming, Oxygenatie</a:t>
            </a:r>
          </a:p>
          <a:p>
            <a:endParaRPr lang="en-GB" sz="1350" b="1" dirty="0">
              <a:latin typeface="Cochin LT" panose="02000603020000020003" pitchFamily="2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42360" b="15578"/>
          <a:stretch/>
        </p:blipFill>
        <p:spPr>
          <a:xfrm>
            <a:off x="1230573" y="4143067"/>
            <a:ext cx="847809" cy="857335"/>
          </a:xfrm>
          <a:prstGeom prst="ellipse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6"/>
          <a:srcRect l="20618" t="9106" r="22341" b="35674"/>
          <a:stretch/>
        </p:blipFill>
        <p:spPr>
          <a:xfrm rot="5400000">
            <a:off x="1290261" y="1773281"/>
            <a:ext cx="788620" cy="787622"/>
          </a:xfrm>
          <a:prstGeom prst="ellips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61226553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Bookman Old Style"/>
        <a:ea typeface=""/>
        <a:cs typeface="Arial"/>
      </a:majorFont>
      <a:minorFont>
        <a:latin typeface="Bookman Old Style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chin LT" pitchFamily="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chin LT" pitchFamily="2" charset="0"/>
            <a:cs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27102</TotalTime>
  <Words>437</Words>
  <Application>Microsoft Office PowerPoint</Application>
  <PresentationFormat>Diavoorstelling (4:3)</PresentationFormat>
  <Paragraphs>151</Paragraphs>
  <Slides>12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12</vt:i4>
      </vt:variant>
    </vt:vector>
  </HeadingPairs>
  <TitlesOfParts>
    <vt:vector size="21" baseType="lpstr">
      <vt:lpstr>ＭＳ Ｐゴシック</vt:lpstr>
      <vt:lpstr>Arial</vt:lpstr>
      <vt:lpstr>Bookman Old Style</vt:lpstr>
      <vt:lpstr>Calibri</vt:lpstr>
      <vt:lpstr>Cochin LT</vt:lpstr>
      <vt:lpstr>Wingdings</vt:lpstr>
      <vt:lpstr>1_Thème Office</vt:lpstr>
      <vt:lpstr>2_Thème Office</vt:lpstr>
      <vt:lpstr>1_Modèle par défaut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Elsa Snakers</dc:creator>
  <cp:lastModifiedBy>rosa</cp:lastModifiedBy>
  <cp:revision>646</cp:revision>
  <cp:lastPrinted>2017-05-11T13:49:51Z</cp:lastPrinted>
  <dcterms:created xsi:type="dcterms:W3CDTF">2015-12-01T09:54:52Z</dcterms:created>
  <dcterms:modified xsi:type="dcterms:W3CDTF">2017-09-11T09:55:23Z</dcterms:modified>
</cp:coreProperties>
</file>