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</p:sldIdLst>
  <p:sldSz cx="7199313" cy="1004411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29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643795"/>
            <a:ext cx="6119416" cy="3496839"/>
          </a:xfrm>
        </p:spPr>
        <p:txBody>
          <a:bodyPr anchor="b"/>
          <a:lstStyle>
            <a:lvl1pPr algn="ctr">
              <a:defRPr sz="4659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275486"/>
            <a:ext cx="5399485" cy="2425001"/>
          </a:xfrm>
        </p:spPr>
        <p:txBody>
          <a:bodyPr/>
          <a:lstStyle>
            <a:lvl1pPr marL="0" indent="0" algn="ctr">
              <a:buNone/>
              <a:defRPr sz="1864"/>
            </a:lvl1pPr>
            <a:lvl2pPr marL="355062" indent="0" algn="ctr">
              <a:buNone/>
              <a:defRPr sz="1553"/>
            </a:lvl2pPr>
            <a:lvl3pPr marL="710124" indent="0" algn="ctr">
              <a:buNone/>
              <a:defRPr sz="1398"/>
            </a:lvl3pPr>
            <a:lvl4pPr marL="1065188" indent="0" algn="ctr">
              <a:buNone/>
              <a:defRPr sz="1243"/>
            </a:lvl4pPr>
            <a:lvl5pPr marL="1420250" indent="0" algn="ctr">
              <a:buNone/>
              <a:defRPr sz="1243"/>
            </a:lvl5pPr>
            <a:lvl6pPr marL="1775312" indent="0" algn="ctr">
              <a:buNone/>
              <a:defRPr sz="1243"/>
            </a:lvl6pPr>
            <a:lvl7pPr marL="2130374" indent="0" algn="ctr">
              <a:buNone/>
              <a:defRPr sz="1243"/>
            </a:lvl7pPr>
            <a:lvl8pPr marL="2485437" indent="0" algn="ctr">
              <a:buNone/>
              <a:defRPr sz="1243"/>
            </a:lvl8pPr>
            <a:lvl9pPr marL="2840499" indent="0" algn="ctr">
              <a:buNone/>
              <a:defRPr sz="1243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93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74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34757"/>
            <a:ext cx="1552352" cy="851192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4" y="534757"/>
            <a:ext cx="4567064" cy="851192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480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643795"/>
            <a:ext cx="6119416" cy="3496839"/>
          </a:xfrm>
        </p:spPr>
        <p:txBody>
          <a:bodyPr anchor="b"/>
          <a:lstStyle>
            <a:lvl1pPr algn="ctr">
              <a:defRPr sz="4659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275486"/>
            <a:ext cx="5399485" cy="2425001"/>
          </a:xfrm>
        </p:spPr>
        <p:txBody>
          <a:bodyPr/>
          <a:lstStyle>
            <a:lvl1pPr marL="0" indent="0" algn="ctr">
              <a:buNone/>
              <a:defRPr sz="1864"/>
            </a:lvl1pPr>
            <a:lvl2pPr marL="355062" indent="0" algn="ctr">
              <a:buNone/>
              <a:defRPr sz="1553"/>
            </a:lvl2pPr>
            <a:lvl3pPr marL="710124" indent="0" algn="ctr">
              <a:buNone/>
              <a:defRPr sz="1398"/>
            </a:lvl3pPr>
            <a:lvl4pPr marL="1065188" indent="0" algn="ctr">
              <a:buNone/>
              <a:defRPr sz="1243"/>
            </a:lvl4pPr>
            <a:lvl5pPr marL="1420250" indent="0" algn="ctr">
              <a:buNone/>
              <a:defRPr sz="1243"/>
            </a:lvl5pPr>
            <a:lvl6pPr marL="1775312" indent="0" algn="ctr">
              <a:buNone/>
              <a:defRPr sz="1243"/>
            </a:lvl6pPr>
            <a:lvl7pPr marL="2130374" indent="0" algn="ctr">
              <a:buNone/>
              <a:defRPr sz="1243"/>
            </a:lvl7pPr>
            <a:lvl8pPr marL="2485437" indent="0" algn="ctr">
              <a:buNone/>
              <a:defRPr sz="1243"/>
            </a:lvl8pPr>
            <a:lvl9pPr marL="2840499" indent="0" algn="ctr">
              <a:buNone/>
              <a:defRPr sz="1243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27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807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504057"/>
            <a:ext cx="6209408" cy="4178071"/>
          </a:xfrm>
        </p:spPr>
        <p:txBody>
          <a:bodyPr anchor="b"/>
          <a:lstStyle>
            <a:lvl1pPr>
              <a:defRPr sz="4659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721654"/>
            <a:ext cx="6209408" cy="2197149"/>
          </a:xfrm>
        </p:spPr>
        <p:txBody>
          <a:bodyPr/>
          <a:lstStyle>
            <a:lvl1pPr marL="0" indent="0">
              <a:buNone/>
              <a:defRPr sz="1864">
                <a:solidFill>
                  <a:schemeClr val="tx1"/>
                </a:solidFill>
              </a:defRPr>
            </a:lvl1pPr>
            <a:lvl2pPr marL="355062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2pPr>
            <a:lvl3pPr marL="710124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18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250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31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03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5437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049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490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673780"/>
            <a:ext cx="3059708" cy="637289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673780"/>
            <a:ext cx="3059708" cy="637289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35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534758"/>
            <a:ext cx="6209408" cy="194139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462204"/>
            <a:ext cx="3045646" cy="1206688"/>
          </a:xfrm>
        </p:spPr>
        <p:txBody>
          <a:bodyPr anchor="b"/>
          <a:lstStyle>
            <a:lvl1pPr marL="0" indent="0">
              <a:buNone/>
              <a:defRPr sz="1864" b="1"/>
            </a:lvl1pPr>
            <a:lvl2pPr marL="355062" indent="0">
              <a:buNone/>
              <a:defRPr sz="1553" b="1"/>
            </a:lvl2pPr>
            <a:lvl3pPr marL="710124" indent="0">
              <a:buNone/>
              <a:defRPr sz="1398" b="1"/>
            </a:lvl3pPr>
            <a:lvl4pPr marL="1065188" indent="0">
              <a:buNone/>
              <a:defRPr sz="1243" b="1"/>
            </a:lvl4pPr>
            <a:lvl5pPr marL="1420250" indent="0">
              <a:buNone/>
              <a:defRPr sz="1243" b="1"/>
            </a:lvl5pPr>
            <a:lvl6pPr marL="1775312" indent="0">
              <a:buNone/>
              <a:defRPr sz="1243" b="1"/>
            </a:lvl6pPr>
            <a:lvl7pPr marL="2130374" indent="0">
              <a:buNone/>
              <a:defRPr sz="1243" b="1"/>
            </a:lvl7pPr>
            <a:lvl8pPr marL="2485437" indent="0">
              <a:buNone/>
              <a:defRPr sz="1243" b="1"/>
            </a:lvl8pPr>
            <a:lvl9pPr marL="2840499" indent="0">
              <a:buNone/>
              <a:defRPr sz="1243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668892"/>
            <a:ext cx="3045646" cy="539638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3" y="2462204"/>
            <a:ext cx="3060646" cy="1206688"/>
          </a:xfrm>
        </p:spPr>
        <p:txBody>
          <a:bodyPr anchor="b"/>
          <a:lstStyle>
            <a:lvl1pPr marL="0" indent="0">
              <a:buNone/>
              <a:defRPr sz="1864" b="1"/>
            </a:lvl1pPr>
            <a:lvl2pPr marL="355062" indent="0">
              <a:buNone/>
              <a:defRPr sz="1553" b="1"/>
            </a:lvl2pPr>
            <a:lvl3pPr marL="710124" indent="0">
              <a:buNone/>
              <a:defRPr sz="1398" b="1"/>
            </a:lvl3pPr>
            <a:lvl4pPr marL="1065188" indent="0">
              <a:buNone/>
              <a:defRPr sz="1243" b="1"/>
            </a:lvl4pPr>
            <a:lvl5pPr marL="1420250" indent="0">
              <a:buNone/>
              <a:defRPr sz="1243" b="1"/>
            </a:lvl5pPr>
            <a:lvl6pPr marL="1775312" indent="0">
              <a:buNone/>
              <a:defRPr sz="1243" b="1"/>
            </a:lvl6pPr>
            <a:lvl7pPr marL="2130374" indent="0">
              <a:buNone/>
              <a:defRPr sz="1243" b="1"/>
            </a:lvl7pPr>
            <a:lvl8pPr marL="2485437" indent="0">
              <a:buNone/>
              <a:defRPr sz="1243" b="1"/>
            </a:lvl8pPr>
            <a:lvl9pPr marL="2840499" indent="0">
              <a:buNone/>
              <a:defRPr sz="1243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3" y="3668892"/>
            <a:ext cx="3060646" cy="539638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445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5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274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69608"/>
            <a:ext cx="2321966" cy="2343626"/>
          </a:xfrm>
        </p:spPr>
        <p:txBody>
          <a:bodyPr anchor="b"/>
          <a:lstStyle>
            <a:lvl1pPr>
              <a:defRPr sz="2485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7" y="1446169"/>
            <a:ext cx="3644652" cy="7137830"/>
          </a:xfrm>
        </p:spPr>
        <p:txBody>
          <a:bodyPr/>
          <a:lstStyle>
            <a:lvl1pPr>
              <a:defRPr sz="2485"/>
            </a:lvl1pPr>
            <a:lvl2pPr>
              <a:defRPr sz="2175"/>
            </a:lvl2pPr>
            <a:lvl3pPr>
              <a:defRPr sz="1864"/>
            </a:lvl3pPr>
            <a:lvl4pPr>
              <a:defRPr sz="1553"/>
            </a:lvl4pPr>
            <a:lvl5pPr>
              <a:defRPr sz="1553"/>
            </a:lvl5pPr>
            <a:lvl6pPr>
              <a:defRPr sz="1553"/>
            </a:lvl6pPr>
            <a:lvl7pPr>
              <a:defRPr sz="1553"/>
            </a:lvl7pPr>
            <a:lvl8pPr>
              <a:defRPr sz="1553"/>
            </a:lvl8pPr>
            <a:lvl9pPr>
              <a:defRPr sz="1553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13234"/>
            <a:ext cx="2321966" cy="5582389"/>
          </a:xfrm>
        </p:spPr>
        <p:txBody>
          <a:bodyPr/>
          <a:lstStyle>
            <a:lvl1pPr marL="0" indent="0">
              <a:buNone/>
              <a:defRPr sz="1243"/>
            </a:lvl1pPr>
            <a:lvl2pPr marL="355062" indent="0">
              <a:buNone/>
              <a:defRPr sz="1087"/>
            </a:lvl2pPr>
            <a:lvl3pPr marL="710124" indent="0">
              <a:buNone/>
              <a:defRPr sz="932"/>
            </a:lvl3pPr>
            <a:lvl4pPr marL="1065188" indent="0">
              <a:buNone/>
              <a:defRPr sz="777"/>
            </a:lvl4pPr>
            <a:lvl5pPr marL="1420250" indent="0">
              <a:buNone/>
              <a:defRPr sz="777"/>
            </a:lvl5pPr>
            <a:lvl6pPr marL="1775312" indent="0">
              <a:buNone/>
              <a:defRPr sz="777"/>
            </a:lvl6pPr>
            <a:lvl7pPr marL="2130374" indent="0">
              <a:buNone/>
              <a:defRPr sz="777"/>
            </a:lvl7pPr>
            <a:lvl8pPr marL="2485437" indent="0">
              <a:buNone/>
              <a:defRPr sz="777"/>
            </a:lvl8pPr>
            <a:lvl9pPr marL="2840499" indent="0">
              <a:buNone/>
              <a:defRPr sz="777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2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64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69608"/>
            <a:ext cx="2321966" cy="2343626"/>
          </a:xfrm>
        </p:spPr>
        <p:txBody>
          <a:bodyPr anchor="b"/>
          <a:lstStyle>
            <a:lvl1pPr>
              <a:defRPr sz="2485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7" y="1446169"/>
            <a:ext cx="3644652" cy="7137830"/>
          </a:xfrm>
        </p:spPr>
        <p:txBody>
          <a:bodyPr anchor="t"/>
          <a:lstStyle>
            <a:lvl1pPr marL="0" indent="0">
              <a:buNone/>
              <a:defRPr sz="2485"/>
            </a:lvl1pPr>
            <a:lvl2pPr marL="355062" indent="0">
              <a:buNone/>
              <a:defRPr sz="2175"/>
            </a:lvl2pPr>
            <a:lvl3pPr marL="710124" indent="0">
              <a:buNone/>
              <a:defRPr sz="1864"/>
            </a:lvl3pPr>
            <a:lvl4pPr marL="1065188" indent="0">
              <a:buNone/>
              <a:defRPr sz="1553"/>
            </a:lvl4pPr>
            <a:lvl5pPr marL="1420250" indent="0">
              <a:buNone/>
              <a:defRPr sz="1553"/>
            </a:lvl5pPr>
            <a:lvl6pPr marL="1775312" indent="0">
              <a:buNone/>
              <a:defRPr sz="1553"/>
            </a:lvl6pPr>
            <a:lvl7pPr marL="2130374" indent="0">
              <a:buNone/>
              <a:defRPr sz="1553"/>
            </a:lvl7pPr>
            <a:lvl8pPr marL="2485437" indent="0">
              <a:buNone/>
              <a:defRPr sz="1553"/>
            </a:lvl8pPr>
            <a:lvl9pPr marL="2840499" indent="0">
              <a:buNone/>
              <a:defRPr sz="1553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13234"/>
            <a:ext cx="2321966" cy="5582389"/>
          </a:xfrm>
        </p:spPr>
        <p:txBody>
          <a:bodyPr/>
          <a:lstStyle>
            <a:lvl1pPr marL="0" indent="0">
              <a:buNone/>
              <a:defRPr sz="1243"/>
            </a:lvl1pPr>
            <a:lvl2pPr marL="355062" indent="0">
              <a:buNone/>
              <a:defRPr sz="1087"/>
            </a:lvl2pPr>
            <a:lvl3pPr marL="710124" indent="0">
              <a:buNone/>
              <a:defRPr sz="932"/>
            </a:lvl3pPr>
            <a:lvl4pPr marL="1065188" indent="0">
              <a:buNone/>
              <a:defRPr sz="777"/>
            </a:lvl4pPr>
            <a:lvl5pPr marL="1420250" indent="0">
              <a:buNone/>
              <a:defRPr sz="777"/>
            </a:lvl5pPr>
            <a:lvl6pPr marL="1775312" indent="0">
              <a:buNone/>
              <a:defRPr sz="777"/>
            </a:lvl6pPr>
            <a:lvl7pPr marL="2130374" indent="0">
              <a:buNone/>
              <a:defRPr sz="777"/>
            </a:lvl7pPr>
            <a:lvl8pPr marL="2485437" indent="0">
              <a:buNone/>
              <a:defRPr sz="777"/>
            </a:lvl8pPr>
            <a:lvl9pPr marL="2840499" indent="0">
              <a:buNone/>
              <a:defRPr sz="777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056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670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34757"/>
            <a:ext cx="1552352" cy="851192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4" y="534757"/>
            <a:ext cx="4567064" cy="851192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33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504057"/>
            <a:ext cx="6209408" cy="4178071"/>
          </a:xfrm>
        </p:spPr>
        <p:txBody>
          <a:bodyPr anchor="b"/>
          <a:lstStyle>
            <a:lvl1pPr>
              <a:defRPr sz="4659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721654"/>
            <a:ext cx="6209408" cy="2197149"/>
          </a:xfrm>
        </p:spPr>
        <p:txBody>
          <a:bodyPr/>
          <a:lstStyle>
            <a:lvl1pPr marL="0" indent="0">
              <a:buNone/>
              <a:defRPr sz="1864">
                <a:solidFill>
                  <a:schemeClr val="tx1"/>
                </a:solidFill>
              </a:defRPr>
            </a:lvl1pPr>
            <a:lvl2pPr marL="355062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2pPr>
            <a:lvl3pPr marL="710124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18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250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31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03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5437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049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86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673780"/>
            <a:ext cx="3059708" cy="637289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673780"/>
            <a:ext cx="3059708" cy="637289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4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534758"/>
            <a:ext cx="6209408" cy="194139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462204"/>
            <a:ext cx="3045646" cy="1206688"/>
          </a:xfrm>
        </p:spPr>
        <p:txBody>
          <a:bodyPr anchor="b"/>
          <a:lstStyle>
            <a:lvl1pPr marL="0" indent="0">
              <a:buNone/>
              <a:defRPr sz="1864" b="1"/>
            </a:lvl1pPr>
            <a:lvl2pPr marL="355062" indent="0">
              <a:buNone/>
              <a:defRPr sz="1553" b="1"/>
            </a:lvl2pPr>
            <a:lvl3pPr marL="710124" indent="0">
              <a:buNone/>
              <a:defRPr sz="1398" b="1"/>
            </a:lvl3pPr>
            <a:lvl4pPr marL="1065188" indent="0">
              <a:buNone/>
              <a:defRPr sz="1243" b="1"/>
            </a:lvl4pPr>
            <a:lvl5pPr marL="1420250" indent="0">
              <a:buNone/>
              <a:defRPr sz="1243" b="1"/>
            </a:lvl5pPr>
            <a:lvl6pPr marL="1775312" indent="0">
              <a:buNone/>
              <a:defRPr sz="1243" b="1"/>
            </a:lvl6pPr>
            <a:lvl7pPr marL="2130374" indent="0">
              <a:buNone/>
              <a:defRPr sz="1243" b="1"/>
            </a:lvl7pPr>
            <a:lvl8pPr marL="2485437" indent="0">
              <a:buNone/>
              <a:defRPr sz="1243" b="1"/>
            </a:lvl8pPr>
            <a:lvl9pPr marL="2840499" indent="0">
              <a:buNone/>
              <a:defRPr sz="1243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668892"/>
            <a:ext cx="3045646" cy="539638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3" y="2462204"/>
            <a:ext cx="3060646" cy="1206688"/>
          </a:xfrm>
        </p:spPr>
        <p:txBody>
          <a:bodyPr anchor="b"/>
          <a:lstStyle>
            <a:lvl1pPr marL="0" indent="0">
              <a:buNone/>
              <a:defRPr sz="1864" b="1"/>
            </a:lvl1pPr>
            <a:lvl2pPr marL="355062" indent="0">
              <a:buNone/>
              <a:defRPr sz="1553" b="1"/>
            </a:lvl2pPr>
            <a:lvl3pPr marL="710124" indent="0">
              <a:buNone/>
              <a:defRPr sz="1398" b="1"/>
            </a:lvl3pPr>
            <a:lvl4pPr marL="1065188" indent="0">
              <a:buNone/>
              <a:defRPr sz="1243" b="1"/>
            </a:lvl4pPr>
            <a:lvl5pPr marL="1420250" indent="0">
              <a:buNone/>
              <a:defRPr sz="1243" b="1"/>
            </a:lvl5pPr>
            <a:lvl6pPr marL="1775312" indent="0">
              <a:buNone/>
              <a:defRPr sz="1243" b="1"/>
            </a:lvl6pPr>
            <a:lvl7pPr marL="2130374" indent="0">
              <a:buNone/>
              <a:defRPr sz="1243" b="1"/>
            </a:lvl7pPr>
            <a:lvl8pPr marL="2485437" indent="0">
              <a:buNone/>
              <a:defRPr sz="1243" b="1"/>
            </a:lvl8pPr>
            <a:lvl9pPr marL="2840499" indent="0">
              <a:buNone/>
              <a:defRPr sz="1243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3" y="3668892"/>
            <a:ext cx="3060646" cy="539638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86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77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52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69608"/>
            <a:ext cx="2321966" cy="2343626"/>
          </a:xfrm>
        </p:spPr>
        <p:txBody>
          <a:bodyPr anchor="b"/>
          <a:lstStyle>
            <a:lvl1pPr>
              <a:defRPr sz="2485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7" y="1446169"/>
            <a:ext cx="3644652" cy="7137830"/>
          </a:xfrm>
        </p:spPr>
        <p:txBody>
          <a:bodyPr/>
          <a:lstStyle>
            <a:lvl1pPr>
              <a:defRPr sz="2485"/>
            </a:lvl1pPr>
            <a:lvl2pPr>
              <a:defRPr sz="2175"/>
            </a:lvl2pPr>
            <a:lvl3pPr>
              <a:defRPr sz="1864"/>
            </a:lvl3pPr>
            <a:lvl4pPr>
              <a:defRPr sz="1553"/>
            </a:lvl4pPr>
            <a:lvl5pPr>
              <a:defRPr sz="1553"/>
            </a:lvl5pPr>
            <a:lvl6pPr>
              <a:defRPr sz="1553"/>
            </a:lvl6pPr>
            <a:lvl7pPr>
              <a:defRPr sz="1553"/>
            </a:lvl7pPr>
            <a:lvl8pPr>
              <a:defRPr sz="1553"/>
            </a:lvl8pPr>
            <a:lvl9pPr>
              <a:defRPr sz="1553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13234"/>
            <a:ext cx="2321966" cy="5582389"/>
          </a:xfrm>
        </p:spPr>
        <p:txBody>
          <a:bodyPr/>
          <a:lstStyle>
            <a:lvl1pPr marL="0" indent="0">
              <a:buNone/>
              <a:defRPr sz="1243"/>
            </a:lvl1pPr>
            <a:lvl2pPr marL="355062" indent="0">
              <a:buNone/>
              <a:defRPr sz="1087"/>
            </a:lvl2pPr>
            <a:lvl3pPr marL="710124" indent="0">
              <a:buNone/>
              <a:defRPr sz="932"/>
            </a:lvl3pPr>
            <a:lvl4pPr marL="1065188" indent="0">
              <a:buNone/>
              <a:defRPr sz="777"/>
            </a:lvl4pPr>
            <a:lvl5pPr marL="1420250" indent="0">
              <a:buNone/>
              <a:defRPr sz="777"/>
            </a:lvl5pPr>
            <a:lvl6pPr marL="1775312" indent="0">
              <a:buNone/>
              <a:defRPr sz="777"/>
            </a:lvl6pPr>
            <a:lvl7pPr marL="2130374" indent="0">
              <a:buNone/>
              <a:defRPr sz="777"/>
            </a:lvl7pPr>
            <a:lvl8pPr marL="2485437" indent="0">
              <a:buNone/>
              <a:defRPr sz="777"/>
            </a:lvl8pPr>
            <a:lvl9pPr marL="2840499" indent="0">
              <a:buNone/>
              <a:defRPr sz="777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45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69608"/>
            <a:ext cx="2321966" cy="2343626"/>
          </a:xfrm>
        </p:spPr>
        <p:txBody>
          <a:bodyPr anchor="b"/>
          <a:lstStyle>
            <a:lvl1pPr>
              <a:defRPr sz="2485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7" y="1446169"/>
            <a:ext cx="3644652" cy="7137830"/>
          </a:xfrm>
        </p:spPr>
        <p:txBody>
          <a:bodyPr anchor="t"/>
          <a:lstStyle>
            <a:lvl1pPr marL="0" indent="0">
              <a:buNone/>
              <a:defRPr sz="2485"/>
            </a:lvl1pPr>
            <a:lvl2pPr marL="355062" indent="0">
              <a:buNone/>
              <a:defRPr sz="2175"/>
            </a:lvl2pPr>
            <a:lvl3pPr marL="710124" indent="0">
              <a:buNone/>
              <a:defRPr sz="1864"/>
            </a:lvl3pPr>
            <a:lvl4pPr marL="1065188" indent="0">
              <a:buNone/>
              <a:defRPr sz="1553"/>
            </a:lvl4pPr>
            <a:lvl5pPr marL="1420250" indent="0">
              <a:buNone/>
              <a:defRPr sz="1553"/>
            </a:lvl5pPr>
            <a:lvl6pPr marL="1775312" indent="0">
              <a:buNone/>
              <a:defRPr sz="1553"/>
            </a:lvl6pPr>
            <a:lvl7pPr marL="2130374" indent="0">
              <a:buNone/>
              <a:defRPr sz="1553"/>
            </a:lvl7pPr>
            <a:lvl8pPr marL="2485437" indent="0">
              <a:buNone/>
              <a:defRPr sz="1553"/>
            </a:lvl8pPr>
            <a:lvl9pPr marL="2840499" indent="0">
              <a:buNone/>
              <a:defRPr sz="1553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13234"/>
            <a:ext cx="2321966" cy="5582389"/>
          </a:xfrm>
        </p:spPr>
        <p:txBody>
          <a:bodyPr/>
          <a:lstStyle>
            <a:lvl1pPr marL="0" indent="0">
              <a:buNone/>
              <a:defRPr sz="1243"/>
            </a:lvl1pPr>
            <a:lvl2pPr marL="355062" indent="0">
              <a:buNone/>
              <a:defRPr sz="1087"/>
            </a:lvl2pPr>
            <a:lvl3pPr marL="710124" indent="0">
              <a:buNone/>
              <a:defRPr sz="932"/>
            </a:lvl3pPr>
            <a:lvl4pPr marL="1065188" indent="0">
              <a:buNone/>
              <a:defRPr sz="777"/>
            </a:lvl4pPr>
            <a:lvl5pPr marL="1420250" indent="0">
              <a:buNone/>
              <a:defRPr sz="777"/>
            </a:lvl5pPr>
            <a:lvl6pPr marL="1775312" indent="0">
              <a:buNone/>
              <a:defRPr sz="777"/>
            </a:lvl6pPr>
            <a:lvl7pPr marL="2130374" indent="0">
              <a:buNone/>
              <a:defRPr sz="777"/>
            </a:lvl7pPr>
            <a:lvl8pPr marL="2485437" indent="0">
              <a:buNone/>
              <a:defRPr sz="777"/>
            </a:lvl8pPr>
            <a:lvl9pPr marL="2840499" indent="0">
              <a:buNone/>
              <a:defRPr sz="777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86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34758"/>
            <a:ext cx="6209408" cy="194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673780"/>
            <a:ext cx="6209408" cy="6372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309407"/>
            <a:ext cx="1619846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309407"/>
            <a:ext cx="2429768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309407"/>
            <a:ext cx="1619846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16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10124" rtl="0" eaLnBrk="1" latinLnBrk="0" hangingPunct="1">
        <a:lnSpc>
          <a:spcPct val="90000"/>
        </a:lnSpc>
        <a:spcBef>
          <a:spcPct val="0"/>
        </a:spcBef>
        <a:buNone/>
        <a:defRPr sz="3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32" indent="-177532" algn="l" defTabSz="710124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594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2pPr>
      <a:lvl3pPr marL="887656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242718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7781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2844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7906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2968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8031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062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124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188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250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312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0374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5437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0499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34758"/>
            <a:ext cx="6209408" cy="194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673780"/>
            <a:ext cx="6209408" cy="6372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309407"/>
            <a:ext cx="1619846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309407"/>
            <a:ext cx="2429768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309407"/>
            <a:ext cx="1619846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62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10124" rtl="0" eaLnBrk="1" latinLnBrk="0" hangingPunct="1">
        <a:lnSpc>
          <a:spcPct val="90000"/>
        </a:lnSpc>
        <a:spcBef>
          <a:spcPct val="0"/>
        </a:spcBef>
        <a:buNone/>
        <a:defRPr sz="3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32" indent="-177532" algn="l" defTabSz="710124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594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2pPr>
      <a:lvl3pPr marL="887656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242718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7781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2844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7906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2968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8031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062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124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188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250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312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0374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5437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0499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7"/>
          <p:cNvSpPr/>
          <p:nvPr/>
        </p:nvSpPr>
        <p:spPr>
          <a:xfrm>
            <a:off x="48798" y="453364"/>
            <a:ext cx="7101717" cy="1085689"/>
          </a:xfrm>
          <a:custGeom>
            <a:avLst/>
            <a:gdLst/>
            <a:ahLst/>
            <a:cxnLst/>
            <a:rect l="l" t="t" r="r" b="b"/>
            <a:pathLst>
              <a:path w="1947545" h="848995">
                <a:moveTo>
                  <a:pt x="0" y="848639"/>
                </a:moveTo>
                <a:lnTo>
                  <a:pt x="1947214" y="848639"/>
                </a:lnTo>
                <a:lnTo>
                  <a:pt x="1947214" y="0"/>
                </a:lnTo>
                <a:lnTo>
                  <a:pt x="0" y="0"/>
                </a:lnTo>
                <a:lnTo>
                  <a:pt x="0" y="848639"/>
                </a:lnTo>
                <a:close/>
              </a:path>
            </a:pathLst>
          </a:custGeom>
          <a:solidFill>
            <a:srgbClr val="AA198D"/>
          </a:solidFill>
        </p:spPr>
        <p:txBody>
          <a:bodyPr wrap="square" lIns="0" tIns="0" rIns="0" bIns="0" rtlCol="0"/>
          <a:lstStyle/>
          <a:p>
            <a:endParaRPr sz="169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28"/>
          <p:cNvSpPr/>
          <p:nvPr/>
        </p:nvSpPr>
        <p:spPr>
          <a:xfrm>
            <a:off x="48798" y="0"/>
            <a:ext cx="7101717" cy="453365"/>
          </a:xfrm>
          <a:custGeom>
            <a:avLst/>
            <a:gdLst/>
            <a:ahLst/>
            <a:cxnLst/>
            <a:rect l="l" t="t" r="r" b="b"/>
            <a:pathLst>
              <a:path w="1947545" h="466089">
                <a:moveTo>
                  <a:pt x="0" y="465683"/>
                </a:moveTo>
                <a:lnTo>
                  <a:pt x="1947214" y="465683"/>
                </a:lnTo>
                <a:lnTo>
                  <a:pt x="1947214" y="0"/>
                </a:lnTo>
                <a:lnTo>
                  <a:pt x="0" y="0"/>
                </a:lnTo>
                <a:lnTo>
                  <a:pt x="0" y="465683"/>
                </a:lnTo>
                <a:close/>
              </a:path>
            </a:pathLst>
          </a:custGeom>
          <a:solidFill>
            <a:srgbClr val="85276B"/>
          </a:solidFill>
        </p:spPr>
        <p:txBody>
          <a:bodyPr wrap="square" lIns="0" tIns="0" rIns="0" bIns="0" rtlCol="0"/>
          <a:lstStyle/>
          <a:p>
            <a:endParaRPr sz="169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068" y="592369"/>
            <a:ext cx="2516086" cy="689843"/>
          </a:xfrm>
          <a:prstGeom prst="rect">
            <a:avLst/>
          </a:prstGeom>
        </p:spPr>
      </p:pic>
      <p:sp>
        <p:nvSpPr>
          <p:cNvPr id="9" name="object 28"/>
          <p:cNvSpPr/>
          <p:nvPr/>
        </p:nvSpPr>
        <p:spPr>
          <a:xfrm>
            <a:off x="44424" y="9663823"/>
            <a:ext cx="7101717" cy="416082"/>
          </a:xfrm>
          <a:custGeom>
            <a:avLst/>
            <a:gdLst/>
            <a:ahLst/>
            <a:cxnLst/>
            <a:rect l="l" t="t" r="r" b="b"/>
            <a:pathLst>
              <a:path w="1947545" h="466089">
                <a:moveTo>
                  <a:pt x="0" y="465683"/>
                </a:moveTo>
                <a:lnTo>
                  <a:pt x="1947214" y="465683"/>
                </a:lnTo>
                <a:lnTo>
                  <a:pt x="1947214" y="0"/>
                </a:lnTo>
                <a:lnTo>
                  <a:pt x="0" y="0"/>
                </a:lnTo>
                <a:lnTo>
                  <a:pt x="0" y="465683"/>
                </a:lnTo>
                <a:close/>
              </a:path>
            </a:pathLst>
          </a:custGeom>
          <a:solidFill>
            <a:srgbClr val="85276B"/>
          </a:solidFill>
        </p:spPr>
        <p:txBody>
          <a:bodyPr wrap="square" lIns="0" tIns="0" rIns="0" bIns="0" rtlCol="0"/>
          <a:lstStyle/>
          <a:p>
            <a:endParaRPr sz="169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070924" y="2367595"/>
            <a:ext cx="5868767" cy="1391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752"/>
              </a:spcAft>
            </a:pPr>
            <a:r>
              <a:rPr lang="en-US" sz="3006" b="1" dirty="0">
                <a:solidFill>
                  <a:srgbClr val="8A20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Age Reform</a:t>
            </a:r>
            <a:r>
              <a:rPr lang="en-US" sz="3006" b="1" baseline="30000" dirty="0">
                <a:solidFill>
                  <a:srgbClr val="8A20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®</a:t>
            </a:r>
            <a:r>
              <a:rPr lang="nl-NL" sz="3006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3006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006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3006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79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nl-NL" sz="1879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yp hier je tekst </a:t>
            </a:r>
            <a:endParaRPr lang="nl-NL" sz="1127" dirty="0">
              <a:solidFill>
                <a:prstClr val="black">
                  <a:lumMod val="65000"/>
                  <a:lumOff val="35000"/>
                </a:prst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77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</Words>
  <Application>Microsoft Office PowerPoint</Application>
  <PresentationFormat>Aangepast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HelveticaNeueLT Std Med</vt:lpstr>
      <vt:lpstr>Times New Roman</vt:lpstr>
      <vt:lpstr>1_Kantoorthema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Kimberley</dc:creator>
  <cp:lastModifiedBy>Kimberley</cp:lastModifiedBy>
  <cp:revision>3</cp:revision>
  <dcterms:created xsi:type="dcterms:W3CDTF">2017-02-17T15:17:56Z</dcterms:created>
  <dcterms:modified xsi:type="dcterms:W3CDTF">2017-02-17T15:21:38Z</dcterms:modified>
</cp:coreProperties>
</file>