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256" r:id="rId3"/>
  </p:sldIdLst>
  <p:sldSz cx="7199313" cy="1004411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298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643795"/>
            <a:ext cx="6119416" cy="3496839"/>
          </a:xfrm>
        </p:spPr>
        <p:txBody>
          <a:bodyPr anchor="b"/>
          <a:lstStyle>
            <a:lvl1pPr algn="ctr">
              <a:defRPr sz="4659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5275486"/>
            <a:ext cx="5399485" cy="2425001"/>
          </a:xfrm>
        </p:spPr>
        <p:txBody>
          <a:bodyPr/>
          <a:lstStyle>
            <a:lvl1pPr marL="0" indent="0" algn="ctr">
              <a:buNone/>
              <a:defRPr sz="1864"/>
            </a:lvl1pPr>
            <a:lvl2pPr marL="355062" indent="0" algn="ctr">
              <a:buNone/>
              <a:defRPr sz="1553"/>
            </a:lvl2pPr>
            <a:lvl3pPr marL="710124" indent="0" algn="ctr">
              <a:buNone/>
              <a:defRPr sz="1398"/>
            </a:lvl3pPr>
            <a:lvl4pPr marL="1065188" indent="0" algn="ctr">
              <a:buNone/>
              <a:defRPr sz="1243"/>
            </a:lvl4pPr>
            <a:lvl5pPr marL="1420250" indent="0" algn="ctr">
              <a:buNone/>
              <a:defRPr sz="1243"/>
            </a:lvl5pPr>
            <a:lvl6pPr marL="1775312" indent="0" algn="ctr">
              <a:buNone/>
              <a:defRPr sz="1243"/>
            </a:lvl6pPr>
            <a:lvl7pPr marL="2130374" indent="0" algn="ctr">
              <a:buNone/>
              <a:defRPr sz="1243"/>
            </a:lvl7pPr>
            <a:lvl8pPr marL="2485437" indent="0" algn="ctr">
              <a:buNone/>
              <a:defRPr sz="1243"/>
            </a:lvl8pPr>
            <a:lvl9pPr marL="2840499" indent="0" algn="ctr">
              <a:buNone/>
              <a:defRPr sz="1243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938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74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534757"/>
            <a:ext cx="1552352" cy="8511921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4" y="534757"/>
            <a:ext cx="4567064" cy="8511921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480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643795"/>
            <a:ext cx="6119416" cy="3496839"/>
          </a:xfrm>
        </p:spPr>
        <p:txBody>
          <a:bodyPr anchor="b"/>
          <a:lstStyle>
            <a:lvl1pPr algn="ctr">
              <a:defRPr sz="4659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5275486"/>
            <a:ext cx="5399485" cy="2425001"/>
          </a:xfrm>
        </p:spPr>
        <p:txBody>
          <a:bodyPr/>
          <a:lstStyle>
            <a:lvl1pPr marL="0" indent="0" algn="ctr">
              <a:buNone/>
              <a:defRPr sz="1864"/>
            </a:lvl1pPr>
            <a:lvl2pPr marL="355062" indent="0" algn="ctr">
              <a:buNone/>
              <a:defRPr sz="1553"/>
            </a:lvl2pPr>
            <a:lvl3pPr marL="710124" indent="0" algn="ctr">
              <a:buNone/>
              <a:defRPr sz="1398"/>
            </a:lvl3pPr>
            <a:lvl4pPr marL="1065188" indent="0" algn="ctr">
              <a:buNone/>
              <a:defRPr sz="1243"/>
            </a:lvl4pPr>
            <a:lvl5pPr marL="1420250" indent="0" algn="ctr">
              <a:buNone/>
              <a:defRPr sz="1243"/>
            </a:lvl5pPr>
            <a:lvl6pPr marL="1775312" indent="0" algn="ctr">
              <a:buNone/>
              <a:defRPr sz="1243"/>
            </a:lvl6pPr>
            <a:lvl7pPr marL="2130374" indent="0" algn="ctr">
              <a:buNone/>
              <a:defRPr sz="1243"/>
            </a:lvl7pPr>
            <a:lvl8pPr marL="2485437" indent="0" algn="ctr">
              <a:buNone/>
              <a:defRPr sz="1243"/>
            </a:lvl8pPr>
            <a:lvl9pPr marL="2840499" indent="0" algn="ctr">
              <a:buNone/>
              <a:defRPr sz="1243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565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569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504057"/>
            <a:ext cx="6209408" cy="4178071"/>
          </a:xfrm>
        </p:spPr>
        <p:txBody>
          <a:bodyPr anchor="b"/>
          <a:lstStyle>
            <a:lvl1pPr>
              <a:defRPr sz="4659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6721654"/>
            <a:ext cx="6209408" cy="2197149"/>
          </a:xfrm>
        </p:spPr>
        <p:txBody>
          <a:bodyPr/>
          <a:lstStyle>
            <a:lvl1pPr marL="0" indent="0">
              <a:buNone/>
              <a:defRPr sz="1864">
                <a:solidFill>
                  <a:schemeClr val="tx1"/>
                </a:solidFill>
              </a:defRPr>
            </a:lvl1pPr>
            <a:lvl2pPr marL="355062" indent="0">
              <a:buNone/>
              <a:defRPr sz="1553">
                <a:solidFill>
                  <a:schemeClr val="tx1">
                    <a:tint val="75000"/>
                  </a:schemeClr>
                </a:solidFill>
              </a:defRPr>
            </a:lvl2pPr>
            <a:lvl3pPr marL="710124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3pPr>
            <a:lvl4pPr marL="1065188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4pPr>
            <a:lvl5pPr marL="1420250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5pPr>
            <a:lvl6pPr marL="1775312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6pPr>
            <a:lvl7pPr marL="2130374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7pPr>
            <a:lvl8pPr marL="2485437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8pPr>
            <a:lvl9pPr marL="2840499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270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673780"/>
            <a:ext cx="3059708" cy="637289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673780"/>
            <a:ext cx="3059708" cy="637289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048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534758"/>
            <a:ext cx="6209408" cy="194139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462204"/>
            <a:ext cx="3045646" cy="1206688"/>
          </a:xfrm>
        </p:spPr>
        <p:txBody>
          <a:bodyPr anchor="b"/>
          <a:lstStyle>
            <a:lvl1pPr marL="0" indent="0">
              <a:buNone/>
              <a:defRPr sz="1864" b="1"/>
            </a:lvl1pPr>
            <a:lvl2pPr marL="355062" indent="0">
              <a:buNone/>
              <a:defRPr sz="1553" b="1"/>
            </a:lvl2pPr>
            <a:lvl3pPr marL="710124" indent="0">
              <a:buNone/>
              <a:defRPr sz="1398" b="1"/>
            </a:lvl3pPr>
            <a:lvl4pPr marL="1065188" indent="0">
              <a:buNone/>
              <a:defRPr sz="1243" b="1"/>
            </a:lvl4pPr>
            <a:lvl5pPr marL="1420250" indent="0">
              <a:buNone/>
              <a:defRPr sz="1243" b="1"/>
            </a:lvl5pPr>
            <a:lvl6pPr marL="1775312" indent="0">
              <a:buNone/>
              <a:defRPr sz="1243" b="1"/>
            </a:lvl6pPr>
            <a:lvl7pPr marL="2130374" indent="0">
              <a:buNone/>
              <a:defRPr sz="1243" b="1"/>
            </a:lvl7pPr>
            <a:lvl8pPr marL="2485437" indent="0">
              <a:buNone/>
              <a:defRPr sz="1243" b="1"/>
            </a:lvl8pPr>
            <a:lvl9pPr marL="2840499" indent="0">
              <a:buNone/>
              <a:defRPr sz="1243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668892"/>
            <a:ext cx="3045646" cy="539638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3" y="2462204"/>
            <a:ext cx="3060646" cy="1206688"/>
          </a:xfrm>
        </p:spPr>
        <p:txBody>
          <a:bodyPr anchor="b"/>
          <a:lstStyle>
            <a:lvl1pPr marL="0" indent="0">
              <a:buNone/>
              <a:defRPr sz="1864" b="1"/>
            </a:lvl1pPr>
            <a:lvl2pPr marL="355062" indent="0">
              <a:buNone/>
              <a:defRPr sz="1553" b="1"/>
            </a:lvl2pPr>
            <a:lvl3pPr marL="710124" indent="0">
              <a:buNone/>
              <a:defRPr sz="1398" b="1"/>
            </a:lvl3pPr>
            <a:lvl4pPr marL="1065188" indent="0">
              <a:buNone/>
              <a:defRPr sz="1243" b="1"/>
            </a:lvl4pPr>
            <a:lvl5pPr marL="1420250" indent="0">
              <a:buNone/>
              <a:defRPr sz="1243" b="1"/>
            </a:lvl5pPr>
            <a:lvl6pPr marL="1775312" indent="0">
              <a:buNone/>
              <a:defRPr sz="1243" b="1"/>
            </a:lvl6pPr>
            <a:lvl7pPr marL="2130374" indent="0">
              <a:buNone/>
              <a:defRPr sz="1243" b="1"/>
            </a:lvl7pPr>
            <a:lvl8pPr marL="2485437" indent="0">
              <a:buNone/>
              <a:defRPr sz="1243" b="1"/>
            </a:lvl8pPr>
            <a:lvl9pPr marL="2840499" indent="0">
              <a:buNone/>
              <a:defRPr sz="1243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3" y="3668892"/>
            <a:ext cx="3060646" cy="539638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603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9087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4419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669608"/>
            <a:ext cx="2321966" cy="2343626"/>
          </a:xfrm>
        </p:spPr>
        <p:txBody>
          <a:bodyPr anchor="b"/>
          <a:lstStyle>
            <a:lvl1pPr>
              <a:defRPr sz="2485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7" y="1446169"/>
            <a:ext cx="3644652" cy="7137830"/>
          </a:xfrm>
        </p:spPr>
        <p:txBody>
          <a:bodyPr/>
          <a:lstStyle>
            <a:lvl1pPr>
              <a:defRPr sz="2485"/>
            </a:lvl1pPr>
            <a:lvl2pPr>
              <a:defRPr sz="2175"/>
            </a:lvl2pPr>
            <a:lvl3pPr>
              <a:defRPr sz="1864"/>
            </a:lvl3pPr>
            <a:lvl4pPr>
              <a:defRPr sz="1553"/>
            </a:lvl4pPr>
            <a:lvl5pPr>
              <a:defRPr sz="1553"/>
            </a:lvl5pPr>
            <a:lvl6pPr>
              <a:defRPr sz="1553"/>
            </a:lvl6pPr>
            <a:lvl7pPr>
              <a:defRPr sz="1553"/>
            </a:lvl7pPr>
            <a:lvl8pPr>
              <a:defRPr sz="1553"/>
            </a:lvl8pPr>
            <a:lvl9pPr>
              <a:defRPr sz="1553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013234"/>
            <a:ext cx="2321966" cy="5582389"/>
          </a:xfrm>
        </p:spPr>
        <p:txBody>
          <a:bodyPr/>
          <a:lstStyle>
            <a:lvl1pPr marL="0" indent="0">
              <a:buNone/>
              <a:defRPr sz="1243"/>
            </a:lvl1pPr>
            <a:lvl2pPr marL="355062" indent="0">
              <a:buNone/>
              <a:defRPr sz="1087"/>
            </a:lvl2pPr>
            <a:lvl3pPr marL="710124" indent="0">
              <a:buNone/>
              <a:defRPr sz="932"/>
            </a:lvl3pPr>
            <a:lvl4pPr marL="1065188" indent="0">
              <a:buNone/>
              <a:defRPr sz="777"/>
            </a:lvl4pPr>
            <a:lvl5pPr marL="1420250" indent="0">
              <a:buNone/>
              <a:defRPr sz="777"/>
            </a:lvl5pPr>
            <a:lvl6pPr marL="1775312" indent="0">
              <a:buNone/>
              <a:defRPr sz="777"/>
            </a:lvl6pPr>
            <a:lvl7pPr marL="2130374" indent="0">
              <a:buNone/>
              <a:defRPr sz="777"/>
            </a:lvl7pPr>
            <a:lvl8pPr marL="2485437" indent="0">
              <a:buNone/>
              <a:defRPr sz="777"/>
            </a:lvl8pPr>
            <a:lvl9pPr marL="2840499" indent="0">
              <a:buNone/>
              <a:defRPr sz="777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707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5642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669608"/>
            <a:ext cx="2321966" cy="2343626"/>
          </a:xfrm>
        </p:spPr>
        <p:txBody>
          <a:bodyPr anchor="b"/>
          <a:lstStyle>
            <a:lvl1pPr>
              <a:defRPr sz="2485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7" y="1446169"/>
            <a:ext cx="3644652" cy="7137830"/>
          </a:xfrm>
        </p:spPr>
        <p:txBody>
          <a:bodyPr anchor="t"/>
          <a:lstStyle>
            <a:lvl1pPr marL="0" indent="0">
              <a:buNone/>
              <a:defRPr sz="2485"/>
            </a:lvl1pPr>
            <a:lvl2pPr marL="355062" indent="0">
              <a:buNone/>
              <a:defRPr sz="2175"/>
            </a:lvl2pPr>
            <a:lvl3pPr marL="710124" indent="0">
              <a:buNone/>
              <a:defRPr sz="1864"/>
            </a:lvl3pPr>
            <a:lvl4pPr marL="1065188" indent="0">
              <a:buNone/>
              <a:defRPr sz="1553"/>
            </a:lvl4pPr>
            <a:lvl5pPr marL="1420250" indent="0">
              <a:buNone/>
              <a:defRPr sz="1553"/>
            </a:lvl5pPr>
            <a:lvl6pPr marL="1775312" indent="0">
              <a:buNone/>
              <a:defRPr sz="1553"/>
            </a:lvl6pPr>
            <a:lvl7pPr marL="2130374" indent="0">
              <a:buNone/>
              <a:defRPr sz="1553"/>
            </a:lvl7pPr>
            <a:lvl8pPr marL="2485437" indent="0">
              <a:buNone/>
              <a:defRPr sz="1553"/>
            </a:lvl8pPr>
            <a:lvl9pPr marL="2840499" indent="0">
              <a:buNone/>
              <a:defRPr sz="1553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013234"/>
            <a:ext cx="2321966" cy="5582389"/>
          </a:xfrm>
        </p:spPr>
        <p:txBody>
          <a:bodyPr/>
          <a:lstStyle>
            <a:lvl1pPr marL="0" indent="0">
              <a:buNone/>
              <a:defRPr sz="1243"/>
            </a:lvl1pPr>
            <a:lvl2pPr marL="355062" indent="0">
              <a:buNone/>
              <a:defRPr sz="1087"/>
            </a:lvl2pPr>
            <a:lvl3pPr marL="710124" indent="0">
              <a:buNone/>
              <a:defRPr sz="932"/>
            </a:lvl3pPr>
            <a:lvl4pPr marL="1065188" indent="0">
              <a:buNone/>
              <a:defRPr sz="777"/>
            </a:lvl4pPr>
            <a:lvl5pPr marL="1420250" indent="0">
              <a:buNone/>
              <a:defRPr sz="777"/>
            </a:lvl5pPr>
            <a:lvl6pPr marL="1775312" indent="0">
              <a:buNone/>
              <a:defRPr sz="777"/>
            </a:lvl6pPr>
            <a:lvl7pPr marL="2130374" indent="0">
              <a:buNone/>
              <a:defRPr sz="777"/>
            </a:lvl7pPr>
            <a:lvl8pPr marL="2485437" indent="0">
              <a:buNone/>
              <a:defRPr sz="777"/>
            </a:lvl8pPr>
            <a:lvl9pPr marL="2840499" indent="0">
              <a:buNone/>
              <a:defRPr sz="777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3391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7743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534757"/>
            <a:ext cx="1552352" cy="8511921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4" y="534757"/>
            <a:ext cx="4567064" cy="8511921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035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504057"/>
            <a:ext cx="6209408" cy="4178071"/>
          </a:xfrm>
        </p:spPr>
        <p:txBody>
          <a:bodyPr anchor="b"/>
          <a:lstStyle>
            <a:lvl1pPr>
              <a:defRPr sz="4659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6721654"/>
            <a:ext cx="6209408" cy="2197149"/>
          </a:xfrm>
        </p:spPr>
        <p:txBody>
          <a:bodyPr/>
          <a:lstStyle>
            <a:lvl1pPr marL="0" indent="0">
              <a:buNone/>
              <a:defRPr sz="1864">
                <a:solidFill>
                  <a:schemeClr val="tx1"/>
                </a:solidFill>
              </a:defRPr>
            </a:lvl1pPr>
            <a:lvl2pPr marL="355062" indent="0">
              <a:buNone/>
              <a:defRPr sz="1553">
                <a:solidFill>
                  <a:schemeClr val="tx1">
                    <a:tint val="75000"/>
                  </a:schemeClr>
                </a:solidFill>
              </a:defRPr>
            </a:lvl2pPr>
            <a:lvl3pPr marL="710124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3pPr>
            <a:lvl4pPr marL="1065188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4pPr>
            <a:lvl5pPr marL="1420250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5pPr>
            <a:lvl6pPr marL="1775312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6pPr>
            <a:lvl7pPr marL="2130374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7pPr>
            <a:lvl8pPr marL="2485437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8pPr>
            <a:lvl9pPr marL="2840499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868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673780"/>
            <a:ext cx="3059708" cy="637289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673780"/>
            <a:ext cx="3059708" cy="637289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44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534758"/>
            <a:ext cx="6209408" cy="194139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462204"/>
            <a:ext cx="3045646" cy="1206688"/>
          </a:xfrm>
        </p:spPr>
        <p:txBody>
          <a:bodyPr anchor="b"/>
          <a:lstStyle>
            <a:lvl1pPr marL="0" indent="0">
              <a:buNone/>
              <a:defRPr sz="1864" b="1"/>
            </a:lvl1pPr>
            <a:lvl2pPr marL="355062" indent="0">
              <a:buNone/>
              <a:defRPr sz="1553" b="1"/>
            </a:lvl2pPr>
            <a:lvl3pPr marL="710124" indent="0">
              <a:buNone/>
              <a:defRPr sz="1398" b="1"/>
            </a:lvl3pPr>
            <a:lvl4pPr marL="1065188" indent="0">
              <a:buNone/>
              <a:defRPr sz="1243" b="1"/>
            </a:lvl4pPr>
            <a:lvl5pPr marL="1420250" indent="0">
              <a:buNone/>
              <a:defRPr sz="1243" b="1"/>
            </a:lvl5pPr>
            <a:lvl6pPr marL="1775312" indent="0">
              <a:buNone/>
              <a:defRPr sz="1243" b="1"/>
            </a:lvl6pPr>
            <a:lvl7pPr marL="2130374" indent="0">
              <a:buNone/>
              <a:defRPr sz="1243" b="1"/>
            </a:lvl7pPr>
            <a:lvl8pPr marL="2485437" indent="0">
              <a:buNone/>
              <a:defRPr sz="1243" b="1"/>
            </a:lvl8pPr>
            <a:lvl9pPr marL="2840499" indent="0">
              <a:buNone/>
              <a:defRPr sz="1243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668892"/>
            <a:ext cx="3045646" cy="539638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3" y="2462204"/>
            <a:ext cx="3060646" cy="1206688"/>
          </a:xfrm>
        </p:spPr>
        <p:txBody>
          <a:bodyPr anchor="b"/>
          <a:lstStyle>
            <a:lvl1pPr marL="0" indent="0">
              <a:buNone/>
              <a:defRPr sz="1864" b="1"/>
            </a:lvl1pPr>
            <a:lvl2pPr marL="355062" indent="0">
              <a:buNone/>
              <a:defRPr sz="1553" b="1"/>
            </a:lvl2pPr>
            <a:lvl3pPr marL="710124" indent="0">
              <a:buNone/>
              <a:defRPr sz="1398" b="1"/>
            </a:lvl3pPr>
            <a:lvl4pPr marL="1065188" indent="0">
              <a:buNone/>
              <a:defRPr sz="1243" b="1"/>
            </a:lvl4pPr>
            <a:lvl5pPr marL="1420250" indent="0">
              <a:buNone/>
              <a:defRPr sz="1243" b="1"/>
            </a:lvl5pPr>
            <a:lvl6pPr marL="1775312" indent="0">
              <a:buNone/>
              <a:defRPr sz="1243" b="1"/>
            </a:lvl6pPr>
            <a:lvl7pPr marL="2130374" indent="0">
              <a:buNone/>
              <a:defRPr sz="1243" b="1"/>
            </a:lvl7pPr>
            <a:lvl8pPr marL="2485437" indent="0">
              <a:buNone/>
              <a:defRPr sz="1243" b="1"/>
            </a:lvl8pPr>
            <a:lvl9pPr marL="2840499" indent="0">
              <a:buNone/>
              <a:defRPr sz="1243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3" y="3668892"/>
            <a:ext cx="3060646" cy="539638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863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77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528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669608"/>
            <a:ext cx="2321966" cy="2343626"/>
          </a:xfrm>
        </p:spPr>
        <p:txBody>
          <a:bodyPr anchor="b"/>
          <a:lstStyle>
            <a:lvl1pPr>
              <a:defRPr sz="2485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7" y="1446169"/>
            <a:ext cx="3644652" cy="7137830"/>
          </a:xfrm>
        </p:spPr>
        <p:txBody>
          <a:bodyPr/>
          <a:lstStyle>
            <a:lvl1pPr>
              <a:defRPr sz="2485"/>
            </a:lvl1pPr>
            <a:lvl2pPr>
              <a:defRPr sz="2175"/>
            </a:lvl2pPr>
            <a:lvl3pPr>
              <a:defRPr sz="1864"/>
            </a:lvl3pPr>
            <a:lvl4pPr>
              <a:defRPr sz="1553"/>
            </a:lvl4pPr>
            <a:lvl5pPr>
              <a:defRPr sz="1553"/>
            </a:lvl5pPr>
            <a:lvl6pPr>
              <a:defRPr sz="1553"/>
            </a:lvl6pPr>
            <a:lvl7pPr>
              <a:defRPr sz="1553"/>
            </a:lvl7pPr>
            <a:lvl8pPr>
              <a:defRPr sz="1553"/>
            </a:lvl8pPr>
            <a:lvl9pPr>
              <a:defRPr sz="1553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013234"/>
            <a:ext cx="2321966" cy="5582389"/>
          </a:xfrm>
        </p:spPr>
        <p:txBody>
          <a:bodyPr/>
          <a:lstStyle>
            <a:lvl1pPr marL="0" indent="0">
              <a:buNone/>
              <a:defRPr sz="1243"/>
            </a:lvl1pPr>
            <a:lvl2pPr marL="355062" indent="0">
              <a:buNone/>
              <a:defRPr sz="1087"/>
            </a:lvl2pPr>
            <a:lvl3pPr marL="710124" indent="0">
              <a:buNone/>
              <a:defRPr sz="932"/>
            </a:lvl3pPr>
            <a:lvl4pPr marL="1065188" indent="0">
              <a:buNone/>
              <a:defRPr sz="777"/>
            </a:lvl4pPr>
            <a:lvl5pPr marL="1420250" indent="0">
              <a:buNone/>
              <a:defRPr sz="777"/>
            </a:lvl5pPr>
            <a:lvl6pPr marL="1775312" indent="0">
              <a:buNone/>
              <a:defRPr sz="777"/>
            </a:lvl6pPr>
            <a:lvl7pPr marL="2130374" indent="0">
              <a:buNone/>
              <a:defRPr sz="777"/>
            </a:lvl7pPr>
            <a:lvl8pPr marL="2485437" indent="0">
              <a:buNone/>
              <a:defRPr sz="777"/>
            </a:lvl8pPr>
            <a:lvl9pPr marL="2840499" indent="0">
              <a:buNone/>
              <a:defRPr sz="777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45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669608"/>
            <a:ext cx="2321966" cy="2343626"/>
          </a:xfrm>
        </p:spPr>
        <p:txBody>
          <a:bodyPr anchor="b"/>
          <a:lstStyle>
            <a:lvl1pPr>
              <a:defRPr sz="2485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7" y="1446169"/>
            <a:ext cx="3644652" cy="7137830"/>
          </a:xfrm>
        </p:spPr>
        <p:txBody>
          <a:bodyPr anchor="t"/>
          <a:lstStyle>
            <a:lvl1pPr marL="0" indent="0">
              <a:buNone/>
              <a:defRPr sz="2485"/>
            </a:lvl1pPr>
            <a:lvl2pPr marL="355062" indent="0">
              <a:buNone/>
              <a:defRPr sz="2175"/>
            </a:lvl2pPr>
            <a:lvl3pPr marL="710124" indent="0">
              <a:buNone/>
              <a:defRPr sz="1864"/>
            </a:lvl3pPr>
            <a:lvl4pPr marL="1065188" indent="0">
              <a:buNone/>
              <a:defRPr sz="1553"/>
            </a:lvl4pPr>
            <a:lvl5pPr marL="1420250" indent="0">
              <a:buNone/>
              <a:defRPr sz="1553"/>
            </a:lvl5pPr>
            <a:lvl6pPr marL="1775312" indent="0">
              <a:buNone/>
              <a:defRPr sz="1553"/>
            </a:lvl6pPr>
            <a:lvl7pPr marL="2130374" indent="0">
              <a:buNone/>
              <a:defRPr sz="1553"/>
            </a:lvl7pPr>
            <a:lvl8pPr marL="2485437" indent="0">
              <a:buNone/>
              <a:defRPr sz="1553"/>
            </a:lvl8pPr>
            <a:lvl9pPr marL="2840499" indent="0">
              <a:buNone/>
              <a:defRPr sz="1553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013234"/>
            <a:ext cx="2321966" cy="5582389"/>
          </a:xfrm>
        </p:spPr>
        <p:txBody>
          <a:bodyPr/>
          <a:lstStyle>
            <a:lvl1pPr marL="0" indent="0">
              <a:buNone/>
              <a:defRPr sz="1243"/>
            </a:lvl1pPr>
            <a:lvl2pPr marL="355062" indent="0">
              <a:buNone/>
              <a:defRPr sz="1087"/>
            </a:lvl2pPr>
            <a:lvl3pPr marL="710124" indent="0">
              <a:buNone/>
              <a:defRPr sz="932"/>
            </a:lvl3pPr>
            <a:lvl4pPr marL="1065188" indent="0">
              <a:buNone/>
              <a:defRPr sz="777"/>
            </a:lvl4pPr>
            <a:lvl5pPr marL="1420250" indent="0">
              <a:buNone/>
              <a:defRPr sz="777"/>
            </a:lvl5pPr>
            <a:lvl6pPr marL="1775312" indent="0">
              <a:buNone/>
              <a:defRPr sz="777"/>
            </a:lvl6pPr>
            <a:lvl7pPr marL="2130374" indent="0">
              <a:buNone/>
              <a:defRPr sz="777"/>
            </a:lvl7pPr>
            <a:lvl8pPr marL="2485437" indent="0">
              <a:buNone/>
              <a:defRPr sz="777"/>
            </a:lvl8pPr>
            <a:lvl9pPr marL="2840499" indent="0">
              <a:buNone/>
              <a:defRPr sz="777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868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534758"/>
            <a:ext cx="6209408" cy="1941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2673780"/>
            <a:ext cx="6209408" cy="6372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9309407"/>
            <a:ext cx="1619846" cy="534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9309407"/>
            <a:ext cx="2429768" cy="534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9309407"/>
            <a:ext cx="1619846" cy="534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167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10124" rtl="0" eaLnBrk="1" latinLnBrk="0" hangingPunct="1">
        <a:lnSpc>
          <a:spcPct val="90000"/>
        </a:lnSpc>
        <a:spcBef>
          <a:spcPct val="0"/>
        </a:spcBef>
        <a:buNone/>
        <a:defRPr sz="3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532" indent="-177532" algn="l" defTabSz="710124" rtl="0" eaLnBrk="1" latinLnBrk="0" hangingPunct="1">
        <a:lnSpc>
          <a:spcPct val="90000"/>
        </a:lnSpc>
        <a:spcBef>
          <a:spcPts val="777"/>
        </a:spcBef>
        <a:buFont typeface="Arial" panose="020B0604020202020204" pitchFamily="34" charset="0"/>
        <a:buChar char="•"/>
        <a:defRPr sz="2175" kern="1200">
          <a:solidFill>
            <a:schemeClr val="tx1"/>
          </a:solidFill>
          <a:latin typeface="+mn-lt"/>
          <a:ea typeface="+mn-ea"/>
          <a:cs typeface="+mn-cs"/>
        </a:defRPr>
      </a:lvl1pPr>
      <a:lvl2pPr marL="532594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864" kern="1200">
          <a:solidFill>
            <a:schemeClr val="tx1"/>
          </a:solidFill>
          <a:latin typeface="+mn-lt"/>
          <a:ea typeface="+mn-ea"/>
          <a:cs typeface="+mn-cs"/>
        </a:defRPr>
      </a:lvl2pPr>
      <a:lvl3pPr marL="887656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3pPr>
      <a:lvl4pPr marL="1242718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597781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952844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307906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662968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3018031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1pPr>
      <a:lvl2pPr marL="355062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710124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3pPr>
      <a:lvl4pPr marL="1065188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420250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775312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130374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485437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2840499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534758"/>
            <a:ext cx="6209408" cy="1941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2673780"/>
            <a:ext cx="6209408" cy="6372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9309407"/>
            <a:ext cx="1619846" cy="534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9309407"/>
            <a:ext cx="2429768" cy="534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9309407"/>
            <a:ext cx="1619846" cy="534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43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10124" rtl="0" eaLnBrk="1" latinLnBrk="0" hangingPunct="1">
        <a:lnSpc>
          <a:spcPct val="90000"/>
        </a:lnSpc>
        <a:spcBef>
          <a:spcPct val="0"/>
        </a:spcBef>
        <a:buNone/>
        <a:defRPr sz="3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532" indent="-177532" algn="l" defTabSz="710124" rtl="0" eaLnBrk="1" latinLnBrk="0" hangingPunct="1">
        <a:lnSpc>
          <a:spcPct val="90000"/>
        </a:lnSpc>
        <a:spcBef>
          <a:spcPts val="777"/>
        </a:spcBef>
        <a:buFont typeface="Arial" panose="020B0604020202020204" pitchFamily="34" charset="0"/>
        <a:buChar char="•"/>
        <a:defRPr sz="2175" kern="1200">
          <a:solidFill>
            <a:schemeClr val="tx1"/>
          </a:solidFill>
          <a:latin typeface="+mn-lt"/>
          <a:ea typeface="+mn-ea"/>
          <a:cs typeface="+mn-cs"/>
        </a:defRPr>
      </a:lvl1pPr>
      <a:lvl2pPr marL="532594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864" kern="1200">
          <a:solidFill>
            <a:schemeClr val="tx1"/>
          </a:solidFill>
          <a:latin typeface="+mn-lt"/>
          <a:ea typeface="+mn-ea"/>
          <a:cs typeface="+mn-cs"/>
        </a:defRPr>
      </a:lvl2pPr>
      <a:lvl3pPr marL="887656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3pPr>
      <a:lvl4pPr marL="1242718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597781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952844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307906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662968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3018031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1pPr>
      <a:lvl2pPr marL="355062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710124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3pPr>
      <a:lvl4pPr marL="1065188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420250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775312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130374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485437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2840499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2"/>
          <p:cNvSpPr/>
          <p:nvPr/>
        </p:nvSpPr>
        <p:spPr>
          <a:xfrm>
            <a:off x="48798" y="437855"/>
            <a:ext cx="7101717" cy="1085689"/>
          </a:xfrm>
          <a:custGeom>
            <a:avLst/>
            <a:gdLst/>
            <a:ahLst/>
            <a:cxnLst/>
            <a:rect l="l" t="t" r="r" b="b"/>
            <a:pathLst>
              <a:path w="1947545" h="848995">
                <a:moveTo>
                  <a:pt x="0" y="848639"/>
                </a:moveTo>
                <a:lnTo>
                  <a:pt x="1947202" y="848639"/>
                </a:lnTo>
                <a:lnTo>
                  <a:pt x="1947202" y="0"/>
                </a:lnTo>
                <a:lnTo>
                  <a:pt x="0" y="0"/>
                </a:lnTo>
                <a:lnTo>
                  <a:pt x="0" y="848639"/>
                </a:lnTo>
                <a:close/>
              </a:path>
            </a:pathLst>
          </a:custGeom>
          <a:solidFill>
            <a:srgbClr val="00AFAA"/>
          </a:solidFill>
        </p:spPr>
        <p:txBody>
          <a:bodyPr wrap="square" lIns="0" tIns="0" rIns="0" bIns="0" rtlCol="0"/>
          <a:lstStyle/>
          <a:p>
            <a:endParaRPr sz="169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23"/>
          <p:cNvSpPr/>
          <p:nvPr/>
        </p:nvSpPr>
        <p:spPr>
          <a:xfrm>
            <a:off x="48798" y="0"/>
            <a:ext cx="7101717" cy="437855"/>
          </a:xfrm>
          <a:custGeom>
            <a:avLst/>
            <a:gdLst/>
            <a:ahLst/>
            <a:cxnLst/>
            <a:rect l="l" t="t" r="r" b="b"/>
            <a:pathLst>
              <a:path w="1947545" h="466089">
                <a:moveTo>
                  <a:pt x="0" y="465683"/>
                </a:moveTo>
                <a:lnTo>
                  <a:pt x="1947202" y="465683"/>
                </a:lnTo>
                <a:lnTo>
                  <a:pt x="1947202" y="0"/>
                </a:lnTo>
                <a:lnTo>
                  <a:pt x="0" y="0"/>
                </a:lnTo>
                <a:lnTo>
                  <a:pt x="0" y="465683"/>
                </a:lnTo>
                <a:close/>
              </a:path>
            </a:pathLst>
          </a:custGeom>
          <a:solidFill>
            <a:srgbClr val="008375"/>
          </a:solidFill>
        </p:spPr>
        <p:txBody>
          <a:bodyPr wrap="square" lIns="0" tIns="0" rIns="0" bIns="0" rtlCol="0"/>
          <a:lstStyle/>
          <a:p>
            <a:endParaRPr sz="169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23"/>
          <p:cNvSpPr/>
          <p:nvPr/>
        </p:nvSpPr>
        <p:spPr>
          <a:xfrm>
            <a:off x="48798" y="9606258"/>
            <a:ext cx="7101717" cy="437855"/>
          </a:xfrm>
          <a:custGeom>
            <a:avLst/>
            <a:gdLst/>
            <a:ahLst/>
            <a:cxnLst/>
            <a:rect l="l" t="t" r="r" b="b"/>
            <a:pathLst>
              <a:path w="1947545" h="466089">
                <a:moveTo>
                  <a:pt x="0" y="465683"/>
                </a:moveTo>
                <a:lnTo>
                  <a:pt x="1947202" y="465683"/>
                </a:lnTo>
                <a:lnTo>
                  <a:pt x="1947202" y="0"/>
                </a:lnTo>
                <a:lnTo>
                  <a:pt x="0" y="0"/>
                </a:lnTo>
                <a:lnTo>
                  <a:pt x="0" y="465683"/>
                </a:lnTo>
                <a:close/>
              </a:path>
            </a:pathLst>
          </a:custGeom>
          <a:solidFill>
            <a:srgbClr val="008375"/>
          </a:solidFill>
        </p:spPr>
        <p:txBody>
          <a:bodyPr wrap="square" lIns="0" tIns="0" rIns="0" bIns="0" rtlCol="0"/>
          <a:lstStyle/>
          <a:p>
            <a:endParaRPr sz="169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5068" y="592369"/>
            <a:ext cx="2516086" cy="689843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1070924" y="2367595"/>
            <a:ext cx="5868767" cy="1391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752"/>
              </a:spcAft>
            </a:pPr>
            <a:r>
              <a:rPr lang="en-US" sz="3006" b="1" dirty="0">
                <a:solidFill>
                  <a:srgbClr val="00B0AB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Redness Therapy</a:t>
            </a:r>
            <a:r>
              <a:rPr lang="nl-NL" sz="3006" dirty="0">
                <a:solidFill>
                  <a:prstClr val="black">
                    <a:lumMod val="65000"/>
                    <a:lumOff val="35000"/>
                  </a:prstClr>
                </a:solidFill>
                <a:latin typeface="HelveticaNeueLT Std Me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l-NL" sz="3006" dirty="0">
                <a:solidFill>
                  <a:prstClr val="black">
                    <a:lumMod val="65000"/>
                    <a:lumOff val="35000"/>
                  </a:prstClr>
                </a:solidFill>
                <a:latin typeface="HelveticaNeueLT Std Me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3006" dirty="0">
                <a:solidFill>
                  <a:prstClr val="black">
                    <a:lumMod val="65000"/>
                    <a:lumOff val="35000"/>
                  </a:prstClr>
                </a:solidFill>
                <a:latin typeface="HelveticaNeueLT Std Me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l-NL" sz="3006" dirty="0">
                <a:solidFill>
                  <a:prstClr val="black">
                    <a:lumMod val="65000"/>
                    <a:lumOff val="35000"/>
                  </a:prstClr>
                </a:solidFill>
                <a:latin typeface="HelveticaNeueLT Std Me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79" dirty="0">
                <a:solidFill>
                  <a:prstClr val="black">
                    <a:lumMod val="65000"/>
                    <a:lumOff val="35000"/>
                  </a:prstClr>
                </a:solidFill>
                <a:latin typeface="HelveticaNeueLT Std Me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nl-NL" sz="1879" dirty="0">
                <a:solidFill>
                  <a:prstClr val="black">
                    <a:lumMod val="65000"/>
                    <a:lumOff val="35000"/>
                  </a:prstClr>
                </a:solidFill>
                <a:latin typeface="HelveticaNeueLT Std Me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yp hier je tekst </a:t>
            </a:r>
            <a:endParaRPr lang="nl-NL" sz="1127" dirty="0">
              <a:solidFill>
                <a:prstClr val="black">
                  <a:lumMod val="65000"/>
                  <a:lumOff val="35000"/>
                </a:prst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755368"/>
      </p:ext>
    </p:extLst>
  </p:cSld>
  <p:clrMapOvr>
    <a:masterClrMapping/>
  </p:clrMapOvr>
</p:sld>
</file>

<file path=ppt/theme/theme1.xml><?xml version="1.0" encoding="utf-8"?>
<a:theme xmlns:a="http://schemas.openxmlformats.org/drawingml/2006/main" name="1_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2</Words>
  <Application>Microsoft Office PowerPoint</Application>
  <PresentationFormat>Aangepast</PresentationFormat>
  <Paragraphs>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HelveticaNeueLT Std Med</vt:lpstr>
      <vt:lpstr>Times New Roman</vt:lpstr>
      <vt:lpstr>1_Kantoorthema</vt:lpstr>
      <vt:lpstr>Kantoorthema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Kimberley</dc:creator>
  <cp:lastModifiedBy>Kimberley</cp:lastModifiedBy>
  <cp:revision>5</cp:revision>
  <dcterms:created xsi:type="dcterms:W3CDTF">2017-02-17T15:17:56Z</dcterms:created>
  <dcterms:modified xsi:type="dcterms:W3CDTF">2017-02-17T15:31:48Z</dcterms:modified>
</cp:coreProperties>
</file>