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72" r:id="rId2"/>
    <p:sldId id="296" r:id="rId3"/>
  </p:sldIdLst>
  <p:sldSz cx="6858000" cy="9906000" type="A4"/>
  <p:notesSz cx="6797675" cy="9928225"/>
  <p:defaultTextStyle>
    <a:defPPr>
      <a:defRPr lang="nl-NL"/>
    </a:defPPr>
    <a:lvl1pPr marL="0" algn="l" defTabSz="95792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78963" algn="l" defTabSz="95792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57925" algn="l" defTabSz="95792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436888" algn="l" defTabSz="95792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915851" algn="l" defTabSz="95792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394814" algn="l" defTabSz="95792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873776" algn="l" defTabSz="95792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352739" algn="l" defTabSz="95792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831702" algn="l" defTabSz="95792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0066"/>
    <a:srgbClr val="FEFED0"/>
    <a:srgbClr val="BF46C8"/>
    <a:srgbClr val="91CBBC"/>
    <a:srgbClr val="654882"/>
    <a:srgbClr val="30309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Stijl, gemiddeld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Stijl, gemiddeld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27102A9-8310-4765-A935-A1911B00CA55}" styleName="Stijl, licht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FD0F851-EC5A-4D38-B0AD-8093EC10F338}" styleName="Stijl, licht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74C1A8A3-306A-4EB7-A6B1-4F7E0EB9C5D6}" styleName="Stijl, gemiddeld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EB9631B5-78F2-41C9-869B-9F39066F8104}" styleName="Stijl, gemiddeld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B344D84-9AFB-497E-A393-DC336BA19D2E}" styleName="Stijl, gemiddeld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Stijl, gemiddeld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Stijl, gemiddeld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7AC3CCA-C797-4891-BE02-D94E43425B78}" styleName="Stijl, gemiddeld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1E171933-4619-4E11-9A3F-F7608DF75F80}" styleName="Stijl, gemiddeld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9DCAF9ED-07DC-4A11-8D7F-57B35C25682E}" styleName="Stijl, gemiddeld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D5ABB26-0587-4C30-8999-92F81FD0307C}" styleName="Geen stijl, gee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DF18680-E054-41AD-8BC1-D1AEF772440D}" styleName="Stijl, gemiddeld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8010" autoAdjust="0"/>
    <p:restoredTop sz="96433" autoAdjust="0"/>
  </p:normalViewPr>
  <p:slideViewPr>
    <p:cSldViewPr>
      <p:cViewPr varScale="1">
        <p:scale>
          <a:sx n="81" d="100"/>
          <a:sy n="81" d="100"/>
        </p:scale>
        <p:origin x="3000" y="108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49688" y="2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C632F8-7E0F-4C20-8D20-0528C4CA55CC}" type="datetimeFigureOut">
              <a:rPr lang="nl-NL" smtClean="0"/>
              <a:t>29-11-2017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2239963" y="1241425"/>
            <a:ext cx="23177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79452" y="4778376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1" y="9429752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49688" y="9429752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9B6372-61AF-415F-A371-B21784B841C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827991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14351" y="3077285"/>
            <a:ext cx="5829300" cy="2123371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028700" y="5613405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789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579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368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158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3948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737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3527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8317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DAF56-9888-435B-A2F0-D2DDEC0EC234}" type="datetimeFigureOut">
              <a:rPr lang="nl-NL" smtClean="0"/>
              <a:pPr/>
              <a:t>29-11-2017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BD34D-BD4B-481D-BE8B-860C73A07DF9}" type="slidenum">
              <a:rPr lang="nl-NL" smtClean="0"/>
              <a:pPr/>
              <a:t>‹nr.›</a:t>
            </a:fld>
            <a:endParaRPr lang="nl-NL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DAF56-9888-435B-A2F0-D2DDEC0EC234}" type="datetimeFigureOut">
              <a:rPr lang="nl-NL" smtClean="0"/>
              <a:pPr/>
              <a:t>29-11-2017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BD34D-BD4B-481D-BE8B-860C73A07DF9}" type="slidenum">
              <a:rPr lang="nl-NL" smtClean="0"/>
              <a:pPr/>
              <a:t>‹nr.›</a:t>
            </a:fld>
            <a:endParaRPr lang="nl-NL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4972051" y="396701"/>
            <a:ext cx="1543049" cy="8452204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342900" y="396701"/>
            <a:ext cx="4514851" cy="8452204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DAF56-9888-435B-A2F0-D2DDEC0EC234}" type="datetimeFigureOut">
              <a:rPr lang="nl-NL" smtClean="0"/>
              <a:pPr/>
              <a:t>29-11-2017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BD34D-BD4B-481D-BE8B-860C73A07DF9}" type="slidenum">
              <a:rPr lang="nl-NL" smtClean="0"/>
              <a:pPr/>
              <a:t>‹nr.›</a:t>
            </a:fld>
            <a:endParaRPr lang="nl-NL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DAF56-9888-435B-A2F0-D2DDEC0EC234}" type="datetimeFigureOut">
              <a:rPr lang="nl-NL" smtClean="0"/>
              <a:pPr/>
              <a:t>29-11-2017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BD34D-BD4B-481D-BE8B-860C73A07DF9}" type="slidenum">
              <a:rPr lang="nl-NL" smtClean="0"/>
              <a:pPr/>
              <a:t>‹nr.›</a:t>
            </a:fld>
            <a:endParaRPr lang="nl-NL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41736" y="6365527"/>
            <a:ext cx="5829300" cy="1967442"/>
          </a:xfrm>
        </p:spPr>
        <p:txBody>
          <a:bodyPr anchor="t"/>
          <a:lstStyle>
            <a:lvl1pPr algn="l">
              <a:defRPr sz="42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541736" y="4198587"/>
            <a:ext cx="5829300" cy="2166938"/>
          </a:xfrm>
        </p:spPr>
        <p:txBody>
          <a:bodyPr anchor="b"/>
          <a:lstStyle>
            <a:lvl1pPr marL="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1pPr>
            <a:lvl2pPr marL="478963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5792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436888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1585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39481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87377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352739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83170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DAF56-9888-435B-A2F0-D2DDEC0EC234}" type="datetimeFigureOut">
              <a:rPr lang="nl-NL" smtClean="0"/>
              <a:pPr/>
              <a:t>29-11-2017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BD34D-BD4B-481D-BE8B-860C73A07DF9}" type="slidenum">
              <a:rPr lang="nl-NL" smtClean="0"/>
              <a:pPr/>
              <a:t>‹nr.›</a:t>
            </a:fld>
            <a:endParaRPr lang="nl-NL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342901" y="2311401"/>
            <a:ext cx="3028950" cy="6537502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3486149" y="2311401"/>
            <a:ext cx="3028950" cy="6537502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DAF56-9888-435B-A2F0-D2DDEC0EC234}" type="datetimeFigureOut">
              <a:rPr lang="nl-NL" smtClean="0"/>
              <a:pPr/>
              <a:t>29-11-2017</a:t>
            </a:fld>
            <a:endParaRPr lang="nl-NL" dirty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BD34D-BD4B-481D-BE8B-860C73A07DF9}" type="slidenum">
              <a:rPr lang="nl-NL" smtClean="0"/>
              <a:pPr/>
              <a:t>‹nr.›</a:t>
            </a:fld>
            <a:endParaRPr lang="nl-NL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342901" y="2217388"/>
            <a:ext cx="3030141" cy="924101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8963" indent="0">
              <a:buNone/>
              <a:defRPr sz="2100" b="1"/>
            </a:lvl2pPr>
            <a:lvl3pPr marL="957925" indent="0">
              <a:buNone/>
              <a:defRPr sz="1800" b="1"/>
            </a:lvl3pPr>
            <a:lvl4pPr marL="1436888" indent="0">
              <a:buNone/>
              <a:defRPr sz="1600" b="1"/>
            </a:lvl4pPr>
            <a:lvl5pPr marL="1915851" indent="0">
              <a:buNone/>
              <a:defRPr sz="1600" b="1"/>
            </a:lvl5pPr>
            <a:lvl6pPr marL="2394814" indent="0">
              <a:buNone/>
              <a:defRPr sz="1600" b="1"/>
            </a:lvl6pPr>
            <a:lvl7pPr marL="2873776" indent="0">
              <a:buNone/>
              <a:defRPr sz="1600" b="1"/>
            </a:lvl7pPr>
            <a:lvl8pPr marL="3352739" indent="0">
              <a:buNone/>
              <a:defRPr sz="1600" b="1"/>
            </a:lvl8pPr>
            <a:lvl9pPr marL="3831702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342901" y="3141486"/>
            <a:ext cx="3030141" cy="5707416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3483770" y="2217388"/>
            <a:ext cx="3031332" cy="924101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8963" indent="0">
              <a:buNone/>
              <a:defRPr sz="2100" b="1"/>
            </a:lvl2pPr>
            <a:lvl3pPr marL="957925" indent="0">
              <a:buNone/>
              <a:defRPr sz="1800" b="1"/>
            </a:lvl3pPr>
            <a:lvl4pPr marL="1436888" indent="0">
              <a:buNone/>
              <a:defRPr sz="1600" b="1"/>
            </a:lvl4pPr>
            <a:lvl5pPr marL="1915851" indent="0">
              <a:buNone/>
              <a:defRPr sz="1600" b="1"/>
            </a:lvl5pPr>
            <a:lvl6pPr marL="2394814" indent="0">
              <a:buNone/>
              <a:defRPr sz="1600" b="1"/>
            </a:lvl6pPr>
            <a:lvl7pPr marL="2873776" indent="0">
              <a:buNone/>
              <a:defRPr sz="1600" b="1"/>
            </a:lvl7pPr>
            <a:lvl8pPr marL="3352739" indent="0">
              <a:buNone/>
              <a:defRPr sz="1600" b="1"/>
            </a:lvl8pPr>
            <a:lvl9pPr marL="3831702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2" cy="5707416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DAF56-9888-435B-A2F0-D2DDEC0EC234}" type="datetimeFigureOut">
              <a:rPr lang="nl-NL" smtClean="0"/>
              <a:pPr/>
              <a:t>29-11-2017</a:t>
            </a:fld>
            <a:endParaRPr lang="nl-NL" dirty="0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BD34D-BD4B-481D-BE8B-860C73A07DF9}" type="slidenum">
              <a:rPr lang="nl-NL" smtClean="0"/>
              <a:pPr/>
              <a:t>‹nr.›</a:t>
            </a:fld>
            <a:endParaRPr lang="nl-NL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DAF56-9888-435B-A2F0-D2DDEC0EC234}" type="datetimeFigureOut">
              <a:rPr lang="nl-NL" smtClean="0"/>
              <a:pPr/>
              <a:t>29-11-2017</a:t>
            </a:fld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BD34D-BD4B-481D-BE8B-860C73A07DF9}" type="slidenum">
              <a:rPr lang="nl-NL" smtClean="0"/>
              <a:pPr/>
              <a:t>‹nr.›</a:t>
            </a:fld>
            <a:endParaRPr lang="nl-NL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DAF56-9888-435B-A2F0-D2DDEC0EC234}" type="datetimeFigureOut">
              <a:rPr lang="nl-NL" smtClean="0"/>
              <a:pPr/>
              <a:t>29-11-2017</a:t>
            </a:fld>
            <a:endParaRPr lang="nl-NL" dirty="0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BD34D-BD4B-481D-BE8B-860C73A07DF9}" type="slidenum">
              <a:rPr lang="nl-NL" smtClean="0"/>
              <a:pPr/>
              <a:t>‹nr.›</a:t>
            </a:fld>
            <a:endParaRPr lang="nl-NL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2901" y="394404"/>
            <a:ext cx="2256235" cy="1678517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681289" y="394407"/>
            <a:ext cx="3833812" cy="8454495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5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342901" y="2072924"/>
            <a:ext cx="2256235" cy="6775980"/>
          </a:xfrm>
        </p:spPr>
        <p:txBody>
          <a:bodyPr/>
          <a:lstStyle>
            <a:lvl1pPr marL="0" indent="0">
              <a:buNone/>
              <a:defRPr sz="1500"/>
            </a:lvl1pPr>
            <a:lvl2pPr marL="478963" indent="0">
              <a:buNone/>
              <a:defRPr sz="1300"/>
            </a:lvl2pPr>
            <a:lvl3pPr marL="957925" indent="0">
              <a:buNone/>
              <a:defRPr sz="1100"/>
            </a:lvl3pPr>
            <a:lvl4pPr marL="1436888" indent="0">
              <a:buNone/>
              <a:defRPr sz="1000"/>
            </a:lvl4pPr>
            <a:lvl5pPr marL="1915851" indent="0">
              <a:buNone/>
              <a:defRPr sz="1000"/>
            </a:lvl5pPr>
            <a:lvl6pPr marL="2394814" indent="0">
              <a:buNone/>
              <a:defRPr sz="1000"/>
            </a:lvl6pPr>
            <a:lvl7pPr marL="2873776" indent="0">
              <a:buNone/>
              <a:defRPr sz="1000"/>
            </a:lvl7pPr>
            <a:lvl8pPr marL="3352739" indent="0">
              <a:buNone/>
              <a:defRPr sz="1000"/>
            </a:lvl8pPr>
            <a:lvl9pPr marL="3831702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DAF56-9888-435B-A2F0-D2DDEC0EC234}" type="datetimeFigureOut">
              <a:rPr lang="nl-NL" smtClean="0"/>
              <a:pPr/>
              <a:t>29-11-2017</a:t>
            </a:fld>
            <a:endParaRPr lang="nl-NL" dirty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BD34D-BD4B-481D-BE8B-860C73A07DF9}" type="slidenum">
              <a:rPr lang="nl-NL" smtClean="0"/>
              <a:pPr/>
              <a:t>‹nr.›</a:t>
            </a:fld>
            <a:endParaRPr lang="nl-NL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344218" y="6934203"/>
            <a:ext cx="4114800" cy="818622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344218" y="885119"/>
            <a:ext cx="4114800" cy="5943600"/>
          </a:xfrm>
        </p:spPr>
        <p:txBody>
          <a:bodyPr/>
          <a:lstStyle>
            <a:lvl1pPr marL="0" indent="0">
              <a:buNone/>
              <a:defRPr sz="3400"/>
            </a:lvl1pPr>
            <a:lvl2pPr marL="478963" indent="0">
              <a:buNone/>
              <a:defRPr sz="2900"/>
            </a:lvl2pPr>
            <a:lvl3pPr marL="957925" indent="0">
              <a:buNone/>
              <a:defRPr sz="2500"/>
            </a:lvl3pPr>
            <a:lvl4pPr marL="1436888" indent="0">
              <a:buNone/>
              <a:defRPr sz="2100"/>
            </a:lvl4pPr>
            <a:lvl5pPr marL="1915851" indent="0">
              <a:buNone/>
              <a:defRPr sz="2100"/>
            </a:lvl5pPr>
            <a:lvl6pPr marL="2394814" indent="0">
              <a:buNone/>
              <a:defRPr sz="2100"/>
            </a:lvl6pPr>
            <a:lvl7pPr marL="2873776" indent="0">
              <a:buNone/>
              <a:defRPr sz="2100"/>
            </a:lvl7pPr>
            <a:lvl8pPr marL="3352739" indent="0">
              <a:buNone/>
              <a:defRPr sz="2100"/>
            </a:lvl8pPr>
            <a:lvl9pPr marL="3831702" indent="0">
              <a:buNone/>
              <a:defRPr sz="2100"/>
            </a:lvl9pPr>
          </a:lstStyle>
          <a:p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344218" y="7752823"/>
            <a:ext cx="4114800" cy="1162578"/>
          </a:xfrm>
        </p:spPr>
        <p:txBody>
          <a:bodyPr/>
          <a:lstStyle>
            <a:lvl1pPr marL="0" indent="0">
              <a:buNone/>
              <a:defRPr sz="1500"/>
            </a:lvl1pPr>
            <a:lvl2pPr marL="478963" indent="0">
              <a:buNone/>
              <a:defRPr sz="1300"/>
            </a:lvl2pPr>
            <a:lvl3pPr marL="957925" indent="0">
              <a:buNone/>
              <a:defRPr sz="1100"/>
            </a:lvl3pPr>
            <a:lvl4pPr marL="1436888" indent="0">
              <a:buNone/>
              <a:defRPr sz="1000"/>
            </a:lvl4pPr>
            <a:lvl5pPr marL="1915851" indent="0">
              <a:buNone/>
              <a:defRPr sz="1000"/>
            </a:lvl5pPr>
            <a:lvl6pPr marL="2394814" indent="0">
              <a:buNone/>
              <a:defRPr sz="1000"/>
            </a:lvl6pPr>
            <a:lvl7pPr marL="2873776" indent="0">
              <a:buNone/>
              <a:defRPr sz="1000"/>
            </a:lvl7pPr>
            <a:lvl8pPr marL="3352739" indent="0">
              <a:buNone/>
              <a:defRPr sz="1000"/>
            </a:lvl8pPr>
            <a:lvl9pPr marL="3831702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DAF56-9888-435B-A2F0-D2DDEC0EC234}" type="datetimeFigureOut">
              <a:rPr lang="nl-NL" smtClean="0"/>
              <a:pPr/>
              <a:t>29-11-2017</a:t>
            </a:fld>
            <a:endParaRPr lang="nl-NL" dirty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BD34D-BD4B-481D-BE8B-860C73A07DF9}" type="slidenum">
              <a:rPr lang="nl-NL" smtClean="0"/>
              <a:pPr/>
              <a:t>‹nr.›</a:t>
            </a:fld>
            <a:endParaRPr lang="nl-NL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342901" y="396702"/>
            <a:ext cx="6172200" cy="1651000"/>
          </a:xfrm>
          <a:prstGeom prst="rect">
            <a:avLst/>
          </a:prstGeom>
        </p:spPr>
        <p:txBody>
          <a:bodyPr vert="horz" lIns="95792" tIns="47897" rIns="95792" bIns="47897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342901" y="2311401"/>
            <a:ext cx="6172200" cy="6537502"/>
          </a:xfrm>
          <a:prstGeom prst="rect">
            <a:avLst/>
          </a:prstGeom>
        </p:spPr>
        <p:txBody>
          <a:bodyPr vert="horz" lIns="95792" tIns="47897" rIns="95792" bIns="47897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342900" y="9181399"/>
            <a:ext cx="1600200" cy="527403"/>
          </a:xfrm>
          <a:prstGeom prst="rect">
            <a:avLst/>
          </a:prstGeom>
        </p:spPr>
        <p:txBody>
          <a:bodyPr vert="horz" lIns="95792" tIns="47897" rIns="95792" bIns="47897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4DAF56-9888-435B-A2F0-D2DDEC0EC234}" type="datetimeFigureOut">
              <a:rPr lang="nl-NL" smtClean="0"/>
              <a:pPr/>
              <a:t>29-11-2017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2343150" y="9181399"/>
            <a:ext cx="2171700" cy="527403"/>
          </a:xfrm>
          <a:prstGeom prst="rect">
            <a:avLst/>
          </a:prstGeom>
        </p:spPr>
        <p:txBody>
          <a:bodyPr vert="horz" lIns="95792" tIns="47897" rIns="95792" bIns="47897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4914900" y="9181399"/>
            <a:ext cx="1600200" cy="527403"/>
          </a:xfrm>
          <a:prstGeom prst="rect">
            <a:avLst/>
          </a:prstGeom>
        </p:spPr>
        <p:txBody>
          <a:bodyPr vert="horz" lIns="95792" tIns="47897" rIns="95792" bIns="47897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EBD34D-BD4B-481D-BE8B-860C73A07DF9}" type="slidenum">
              <a:rPr lang="nl-NL" smtClean="0"/>
              <a:pPr/>
              <a:t>‹nr.›</a:t>
            </a:fld>
            <a:endParaRPr lang="nl-NL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57925" rtl="0" eaLnBrk="1" latinLnBrk="0" hangingPunct="1">
        <a:spcBef>
          <a:spcPct val="0"/>
        </a:spcBef>
        <a:buNone/>
        <a:defRPr sz="47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9222" indent="-359222" algn="l" defTabSz="957925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1pPr>
      <a:lvl2pPr marL="778314" indent="-299352" algn="l" defTabSz="957925" rtl="0" eaLnBrk="1" latinLnBrk="0" hangingPunct="1">
        <a:spcBef>
          <a:spcPct val="20000"/>
        </a:spcBef>
        <a:buFont typeface="Arial" pitchFamily="34" charset="0"/>
        <a:buChar char="–"/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197407" indent="-239481" algn="l" defTabSz="957925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676370" indent="-239481" algn="l" defTabSz="957925" rtl="0" eaLnBrk="1" latinLnBrk="0" hangingPunct="1">
        <a:spcBef>
          <a:spcPct val="20000"/>
        </a:spcBef>
        <a:buFont typeface="Arial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55332" indent="-239481" algn="l" defTabSz="957925" rtl="0" eaLnBrk="1" latinLnBrk="0" hangingPunct="1">
        <a:spcBef>
          <a:spcPct val="20000"/>
        </a:spcBef>
        <a:buFont typeface="Arial" pitchFamily="34" charset="0"/>
        <a:buChar char="»"/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34295" indent="-239481" algn="l" defTabSz="957925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13258" indent="-239481" algn="l" defTabSz="957925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592220" indent="-239481" algn="l" defTabSz="957925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071183" indent="-239481" algn="l" defTabSz="957925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5792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78963" algn="l" defTabSz="95792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57925" algn="l" defTabSz="95792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436888" algn="l" defTabSz="95792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915851" algn="l" defTabSz="95792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394814" algn="l" defTabSz="95792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873776" algn="l" defTabSz="95792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352739" algn="l" defTabSz="95792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31702" algn="l" defTabSz="95792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Afbeelding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12776" y="6969224"/>
            <a:ext cx="4791466" cy="1313691"/>
          </a:xfrm>
          <a:prstGeom prst="rect">
            <a:avLst/>
          </a:prstGeom>
        </p:spPr>
      </p:pic>
      <p:pic>
        <p:nvPicPr>
          <p:cNvPr id="4" name="Afbeelding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4585689"/>
          </a:xfrm>
          <a:prstGeom prst="rect">
            <a:avLst/>
          </a:prstGeom>
        </p:spPr>
      </p:pic>
      <p:sp>
        <p:nvSpPr>
          <p:cNvPr id="7" name="Tekstvak 6"/>
          <p:cNvSpPr txBox="1"/>
          <p:nvPr/>
        </p:nvSpPr>
        <p:spPr>
          <a:xfrm>
            <a:off x="260648" y="1784648"/>
            <a:ext cx="6336704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6600" dirty="0" smtClean="0">
                <a:latin typeface="Century Gothic" panose="020B0502020202020204" pitchFamily="34" charset="0"/>
              </a:rPr>
              <a:t>KERSTACTIES VAN MURAD!</a:t>
            </a:r>
            <a:endParaRPr lang="nl-NL" sz="6600" dirty="0">
              <a:latin typeface="Century Gothic" panose="020B0502020202020204" pitchFamily="34" charset="0"/>
            </a:endParaRPr>
          </a:p>
        </p:txBody>
      </p:sp>
      <p:sp>
        <p:nvSpPr>
          <p:cNvPr id="2" name="Tekstvak 1"/>
          <p:cNvSpPr txBox="1"/>
          <p:nvPr/>
        </p:nvSpPr>
        <p:spPr>
          <a:xfrm>
            <a:off x="3068960" y="8697416"/>
            <a:ext cx="10102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 smtClean="0">
                <a:latin typeface="Century Gothic" panose="020B0502020202020204" pitchFamily="34" charset="0"/>
              </a:rPr>
              <a:t>ACTIE 2</a:t>
            </a:r>
            <a:endParaRPr lang="nl-NL" b="1" dirty="0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6670" y="416496"/>
            <a:ext cx="3135282" cy="859610"/>
          </a:xfrm>
          <a:prstGeom prst="rect">
            <a:avLst/>
          </a:prstGeom>
        </p:spPr>
      </p:pic>
      <p:sp>
        <p:nvSpPr>
          <p:cNvPr id="6" name="Tekstvak 5"/>
          <p:cNvSpPr txBox="1"/>
          <p:nvPr/>
        </p:nvSpPr>
        <p:spPr>
          <a:xfrm>
            <a:off x="194431" y="1927385"/>
            <a:ext cx="6279659" cy="4708981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nl-NL" sz="1400" dirty="0">
                <a:latin typeface="Century Gothic" panose="020B0502020202020204" pitchFamily="34" charset="0"/>
                <a:cs typeface="Arial" panose="020B0604020202020204" pitchFamily="34" charset="0"/>
              </a:rPr>
              <a:t>H</a:t>
            </a:r>
            <a:r>
              <a:rPr lang="nl-NL" sz="1400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et luxueuze pakket van </a:t>
            </a:r>
            <a:r>
              <a:rPr lang="nl-NL" sz="1400" dirty="0" err="1" smtClean="0">
                <a:latin typeface="Century Gothic" panose="020B0502020202020204" pitchFamily="34" charset="0"/>
                <a:cs typeface="Arial" panose="020B0604020202020204" pitchFamily="34" charset="0"/>
              </a:rPr>
              <a:t>Murad</a:t>
            </a:r>
            <a:r>
              <a:rPr lang="nl-NL" sz="1400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 is vanaf nu te bestellen:</a:t>
            </a:r>
          </a:p>
          <a:p>
            <a:pPr algn="ctr">
              <a:lnSpc>
                <a:spcPct val="150000"/>
              </a:lnSpc>
            </a:pPr>
            <a:endParaRPr lang="nl-NL" sz="1400" dirty="0" smtClean="0">
              <a:latin typeface="HelveticaNeueLT Std Lt" panose="020B0403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endParaRPr lang="nl-NL" sz="1400" dirty="0" smtClean="0">
              <a:latin typeface="HelveticaNeueLT Std Lt" panose="020B0403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endParaRPr lang="nl-NL" sz="1400" dirty="0">
              <a:latin typeface="HelveticaNeueLT Std Lt" panose="020B0403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endParaRPr lang="nl-NL" sz="1400" dirty="0" smtClean="0">
              <a:latin typeface="HelveticaNeueLT Std Lt" panose="020B0403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nl-NL" sz="1400" dirty="0" smtClean="0">
                <a:latin typeface="HelveticaNeueLT Std Lt" panose="020B0403020202020204" pitchFamily="34" charset="0"/>
                <a:cs typeface="Arial" panose="020B0604020202020204" pitchFamily="34" charset="0"/>
              </a:rPr>
              <a:t>Met daarin de volgende heerlijke </a:t>
            </a:r>
            <a:r>
              <a:rPr lang="nl-NL" sz="1400" dirty="0" smtClean="0">
                <a:solidFill>
                  <a:srgbClr val="660066"/>
                </a:solidFill>
                <a:latin typeface="HelveticaNeueLT Std Lt" panose="020B0403020202020204" pitchFamily="34" charset="0"/>
                <a:cs typeface="Arial" panose="020B0604020202020204" pitchFamily="34" charset="0"/>
              </a:rPr>
              <a:t>producten: </a:t>
            </a:r>
          </a:p>
          <a:p>
            <a:pPr marL="285750" indent="-285750" algn="ctr">
              <a:lnSpc>
                <a:spcPct val="150000"/>
              </a:lnSpc>
              <a:buFontTx/>
              <a:buChar char="-"/>
            </a:pPr>
            <a:r>
              <a:rPr lang="nl-NL" sz="1400" dirty="0">
                <a:solidFill>
                  <a:srgbClr val="660066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Hydro-</a:t>
            </a:r>
            <a:r>
              <a:rPr lang="nl-NL" sz="1400" dirty="0" err="1">
                <a:solidFill>
                  <a:srgbClr val="660066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Dynamic</a:t>
            </a:r>
            <a:r>
              <a:rPr lang="nl-NL" sz="1400" dirty="0">
                <a:solidFill>
                  <a:srgbClr val="660066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 </a:t>
            </a:r>
            <a:r>
              <a:rPr lang="nl-NL" sz="1400" dirty="0" err="1">
                <a:solidFill>
                  <a:srgbClr val="660066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Quenching</a:t>
            </a:r>
            <a:r>
              <a:rPr lang="nl-NL" sz="1400" dirty="0">
                <a:solidFill>
                  <a:srgbClr val="660066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 </a:t>
            </a:r>
            <a:r>
              <a:rPr lang="nl-NL" sz="1400" dirty="0" smtClean="0">
                <a:solidFill>
                  <a:srgbClr val="660066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Essence - 30 </a:t>
            </a:r>
            <a:r>
              <a:rPr lang="nl-NL" sz="1400" dirty="0" err="1" smtClean="0">
                <a:solidFill>
                  <a:srgbClr val="660066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mL</a:t>
            </a:r>
            <a:r>
              <a:rPr lang="nl-NL" sz="1400" dirty="0" smtClean="0">
                <a:solidFill>
                  <a:srgbClr val="660066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 </a:t>
            </a:r>
            <a:endParaRPr lang="nl-NL" sz="1400" dirty="0">
              <a:solidFill>
                <a:srgbClr val="660066"/>
              </a:solidFill>
              <a:latin typeface="Century Gothic" panose="020B0502020202020204" pitchFamily="34" charset="0"/>
              <a:cs typeface="Arial" panose="020B0604020202020204" pitchFamily="34" charset="0"/>
            </a:endParaRPr>
          </a:p>
          <a:p>
            <a:pPr marL="285750" indent="-285750" algn="ctr">
              <a:lnSpc>
                <a:spcPct val="150000"/>
              </a:lnSpc>
              <a:buFontTx/>
              <a:buChar char="-"/>
            </a:pPr>
            <a:r>
              <a:rPr lang="nl-NL" sz="1400" dirty="0" smtClean="0">
                <a:solidFill>
                  <a:srgbClr val="660066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Hydro-</a:t>
            </a:r>
            <a:r>
              <a:rPr lang="nl-NL" sz="1400" dirty="0" err="1" smtClean="0">
                <a:solidFill>
                  <a:srgbClr val="660066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Dynamic</a:t>
            </a:r>
            <a:r>
              <a:rPr lang="nl-NL" sz="1400" dirty="0" smtClean="0">
                <a:solidFill>
                  <a:srgbClr val="660066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 </a:t>
            </a:r>
            <a:r>
              <a:rPr lang="nl-NL" sz="1400" dirty="0">
                <a:solidFill>
                  <a:srgbClr val="660066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Ultimate </a:t>
            </a:r>
            <a:r>
              <a:rPr lang="nl-NL" sz="1400" dirty="0" err="1" smtClean="0">
                <a:solidFill>
                  <a:srgbClr val="660066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Moisturizer</a:t>
            </a:r>
            <a:r>
              <a:rPr lang="nl-NL" sz="1400" dirty="0" smtClean="0">
                <a:solidFill>
                  <a:srgbClr val="660066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 -15 </a:t>
            </a:r>
            <a:r>
              <a:rPr lang="nl-NL" sz="1400" dirty="0" err="1" smtClean="0">
                <a:solidFill>
                  <a:srgbClr val="660066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mL</a:t>
            </a:r>
            <a:r>
              <a:rPr lang="nl-NL" sz="1400" dirty="0" smtClean="0">
                <a:solidFill>
                  <a:srgbClr val="660066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 cadeau! </a:t>
            </a:r>
          </a:p>
          <a:p>
            <a:pPr marL="285750" indent="-285750" algn="ctr">
              <a:lnSpc>
                <a:spcPct val="150000"/>
              </a:lnSpc>
              <a:buFontTx/>
              <a:buChar char="-"/>
            </a:pPr>
            <a:endParaRPr lang="nl-NL" sz="1400" dirty="0" smtClean="0">
              <a:solidFill>
                <a:srgbClr val="660066"/>
              </a:solidFill>
              <a:latin typeface="Century Gothic" panose="020B0502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nl-NL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Voor de inkoopprijs van </a:t>
            </a:r>
            <a:r>
              <a:rPr lang="nl-NL" dirty="0">
                <a:latin typeface="Century Gothic" panose="020B0502020202020204" pitchFamily="34" charset="0"/>
                <a:cs typeface="Arial" panose="020B0604020202020204" pitchFamily="34" charset="0"/>
              </a:rPr>
              <a:t>€ </a:t>
            </a:r>
            <a:r>
              <a:rPr lang="nl-NL" smtClean="0">
                <a:latin typeface="Century Gothic" panose="020B0502020202020204" pitchFamily="34" charset="0"/>
                <a:cs typeface="Arial" panose="020B0604020202020204" pitchFamily="34" charset="0"/>
              </a:rPr>
              <a:t>49,34 !</a:t>
            </a:r>
            <a:endParaRPr lang="nl-NL" dirty="0" smtClean="0">
              <a:latin typeface="Century Gothic" panose="020B0502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nl-NL" sz="1400" i="1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(verkoopprijs:</a:t>
            </a:r>
            <a:r>
              <a:rPr lang="nl-NL" sz="1400" i="1" dirty="0">
                <a:latin typeface="Century Gothic" panose="020B0502020202020204" pitchFamily="34" charset="0"/>
                <a:cs typeface="Arial" panose="020B0604020202020204" pitchFamily="34" charset="0"/>
              </a:rPr>
              <a:t> €</a:t>
            </a:r>
            <a:r>
              <a:rPr lang="nl-NL" sz="1400" i="1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 99,50 - bestelnr</a:t>
            </a:r>
            <a:r>
              <a:rPr lang="nl-NL" sz="1400" i="1" dirty="0">
                <a:latin typeface="Century Gothic" panose="020B0502020202020204" pitchFamily="34" charset="0"/>
                <a:cs typeface="Arial" panose="020B0604020202020204" pitchFamily="34" charset="0"/>
              </a:rPr>
              <a:t>. </a:t>
            </a:r>
            <a:r>
              <a:rPr lang="nl-NL" sz="1400" i="1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55025)</a:t>
            </a:r>
          </a:p>
          <a:p>
            <a:pPr algn="ctr">
              <a:lnSpc>
                <a:spcPct val="150000"/>
              </a:lnSpc>
            </a:pPr>
            <a:r>
              <a:rPr lang="nl-NL" sz="1400" i="1" dirty="0" smtClean="0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Easy Order: Ronde actie 2</a:t>
            </a:r>
          </a:p>
          <a:p>
            <a:pPr algn="ctr">
              <a:lnSpc>
                <a:spcPct val="150000"/>
              </a:lnSpc>
            </a:pPr>
            <a:endParaRPr lang="nl-NL" sz="1400" i="1" dirty="0" smtClean="0">
              <a:latin typeface="HelveticaNeueLT Std Lt" panose="020B0403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endParaRPr lang="nl-NL" sz="1400" i="1" dirty="0" smtClean="0">
              <a:latin typeface="HelveticaNeueLT Std Lt" panose="020B0403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0295" y="2253718"/>
            <a:ext cx="5301208" cy="1645651"/>
          </a:xfrm>
          <a:prstGeom prst="rect">
            <a:avLst/>
          </a:prstGeom>
        </p:spPr>
      </p:pic>
      <p:pic>
        <p:nvPicPr>
          <p:cNvPr id="17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4431" y="5987596"/>
            <a:ext cx="4674729" cy="3634670"/>
          </a:xfrm>
          <a:prstGeom prst="rect">
            <a:avLst/>
          </a:prstGeom>
        </p:spPr>
      </p:pic>
      <p:sp>
        <p:nvSpPr>
          <p:cNvPr id="7" name="Tekstvak 6"/>
          <p:cNvSpPr txBox="1"/>
          <p:nvPr/>
        </p:nvSpPr>
        <p:spPr>
          <a:xfrm>
            <a:off x="3393914" y="9406822"/>
            <a:ext cx="3425070" cy="43088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**Onder voorbehoud van eventuele wijzigingen</a:t>
            </a:r>
            <a:r>
              <a:rPr lang="nl-NL" sz="11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nl-NL" sz="11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l-NL" sz="1100" dirty="0">
                <a:latin typeface="Arial" panose="020B0604020202020204" pitchFamily="34" charset="0"/>
                <a:cs typeface="Arial" panose="020B0604020202020204" pitchFamily="34" charset="0"/>
              </a:rPr>
              <a:t>** </a:t>
            </a:r>
            <a:r>
              <a:rPr lang="nl-NL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Geldig zolang </a:t>
            </a:r>
            <a:r>
              <a:rPr lang="nl-NL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de voorraad strekt</a:t>
            </a:r>
            <a:endParaRPr lang="nl-NL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8115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6901</TotalTime>
  <Words>67</Words>
  <Application>Microsoft Office PowerPoint</Application>
  <PresentationFormat>A4 (210 x 297 mm)</PresentationFormat>
  <Paragraphs>15</Paragraphs>
  <Slides>2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</vt:i4>
      </vt:variant>
    </vt:vector>
  </HeadingPairs>
  <TitlesOfParts>
    <vt:vector size="7" baseType="lpstr">
      <vt:lpstr>Arial</vt:lpstr>
      <vt:lpstr>Calibri</vt:lpstr>
      <vt:lpstr>Century Gothic</vt:lpstr>
      <vt:lpstr>HelveticaNeueLT Std Lt</vt:lpstr>
      <vt:lpstr>Office-thema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Marijke</dc:creator>
  <cp:lastModifiedBy>daphne</cp:lastModifiedBy>
  <cp:revision>408</cp:revision>
  <cp:lastPrinted>2017-09-22T07:47:12Z</cp:lastPrinted>
  <dcterms:created xsi:type="dcterms:W3CDTF">2014-03-06T13:56:39Z</dcterms:created>
  <dcterms:modified xsi:type="dcterms:W3CDTF">2017-11-29T13:09:39Z</dcterms:modified>
</cp:coreProperties>
</file>