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3" r:id="rId3"/>
    <p:sldId id="268" r:id="rId4"/>
    <p:sldId id="265" r:id="rId5"/>
  </p:sldIdLst>
  <p:sldSz cx="7200900" cy="9906000"/>
  <p:notesSz cx="6797675" cy="987425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Stijl, donker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072" y="96"/>
      </p:cViewPr>
      <p:guideLst>
        <p:guide orient="horz" pos="3120"/>
        <p:guide pos="22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3"/>
            <a:ext cx="2945659" cy="4937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3"/>
            <a:ext cx="2945659" cy="493712"/>
          </a:xfrm>
          <a:prstGeom prst="rect">
            <a:avLst/>
          </a:prstGeom>
        </p:spPr>
        <p:txBody>
          <a:bodyPr vert="horz" lIns="91440" tIns="45720" rIns="91440" bIns="45720" rtlCol="0"/>
          <a:lstStyle>
            <a:lvl1pPr algn="r">
              <a:defRPr sz="1200"/>
            </a:lvl1pPr>
          </a:lstStyle>
          <a:p>
            <a:fld id="{723FB82C-111B-46F2-82E1-1A09B3228989}" type="datetimeFigureOut">
              <a:rPr lang="nl-NL" smtClean="0"/>
              <a:t>1-12-2017</a:t>
            </a:fld>
            <a:endParaRPr lang="nl-NL"/>
          </a:p>
        </p:txBody>
      </p:sp>
      <p:sp>
        <p:nvSpPr>
          <p:cNvPr id="4" name="Tijdelijke aanduiding voor dia-afbeelding 3"/>
          <p:cNvSpPr>
            <a:spLocks noGrp="1" noRot="1" noChangeAspect="1"/>
          </p:cNvSpPr>
          <p:nvPr>
            <p:ph type="sldImg" idx="2"/>
          </p:nvPr>
        </p:nvSpPr>
        <p:spPr>
          <a:xfrm>
            <a:off x="2052638" y="739775"/>
            <a:ext cx="2692400"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8827"/>
            <a:ext cx="2945659" cy="49371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378827"/>
            <a:ext cx="2945659" cy="493712"/>
          </a:xfrm>
          <a:prstGeom prst="rect">
            <a:avLst/>
          </a:prstGeom>
        </p:spPr>
        <p:txBody>
          <a:bodyPr vert="horz" lIns="91440" tIns="45720" rIns="91440" bIns="45720" rtlCol="0" anchor="b"/>
          <a:lstStyle>
            <a:lvl1pPr algn="r">
              <a:defRPr sz="1200"/>
            </a:lvl1pPr>
          </a:lstStyle>
          <a:p>
            <a:fld id="{DFF3D185-9C78-4F9F-865A-5062C9731E9F}" type="slidenum">
              <a:rPr lang="nl-NL" smtClean="0"/>
              <a:t>‹nr.›</a:t>
            </a:fld>
            <a:endParaRPr lang="nl-NL"/>
          </a:p>
        </p:txBody>
      </p:sp>
    </p:spTree>
    <p:extLst>
      <p:ext uri="{BB962C8B-B14F-4D97-AF65-F5344CB8AC3E}">
        <p14:creationId xmlns:p14="http://schemas.microsoft.com/office/powerpoint/2010/main" val="2533543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40068" y="3077285"/>
            <a:ext cx="6120765" cy="2123369"/>
          </a:xfrm>
        </p:spPr>
        <p:txBody>
          <a:bodyPr/>
          <a:lstStyle/>
          <a:p>
            <a:r>
              <a:rPr lang="nl-NL" smtClean="0"/>
              <a:t>Klik om de stijl te bewerken</a:t>
            </a:r>
            <a:endParaRPr lang="nl-NL"/>
          </a:p>
        </p:txBody>
      </p:sp>
      <p:sp>
        <p:nvSpPr>
          <p:cNvPr id="3" name="Ondertitel 2"/>
          <p:cNvSpPr>
            <a:spLocks noGrp="1"/>
          </p:cNvSpPr>
          <p:nvPr>
            <p:ph type="subTitle" idx="1"/>
          </p:nvPr>
        </p:nvSpPr>
        <p:spPr>
          <a:xfrm>
            <a:off x="1080135" y="5613401"/>
            <a:ext cx="504063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11CFB80-302D-431D-BFF1-2FBCECC50682}"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1CFB80-302D-431D-BFF1-2FBCECC50682}"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915489" y="529699"/>
            <a:ext cx="1215152" cy="1126807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270036" y="529699"/>
            <a:ext cx="3525441" cy="1126807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1CFB80-302D-431D-BFF1-2FBCECC50682}"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1CFB80-302D-431D-BFF1-2FBCECC50682}"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68822" y="6365523"/>
            <a:ext cx="6120765" cy="1967442"/>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568822" y="4198588"/>
            <a:ext cx="6120765" cy="21669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11CFB80-302D-431D-BFF1-2FBCECC50682}"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270037" y="3081869"/>
            <a:ext cx="2370296"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2760348" y="3081869"/>
            <a:ext cx="2370296"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11CFB80-302D-431D-BFF1-2FBCECC50682}" type="datetimeFigureOut">
              <a:rPr lang="nl-NL" smtClean="0"/>
              <a:pPr/>
              <a:t>1-12-2017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60045" y="396699"/>
            <a:ext cx="6480810" cy="1651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360047" y="2217386"/>
            <a:ext cx="318164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60047" y="3141486"/>
            <a:ext cx="31816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3657960" y="2217386"/>
            <a:ext cx="318289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657960" y="3141486"/>
            <a:ext cx="318289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11CFB80-302D-431D-BFF1-2FBCECC50682}" type="datetimeFigureOut">
              <a:rPr lang="nl-NL" smtClean="0"/>
              <a:pPr/>
              <a:t>1-12-2017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11CFB80-302D-431D-BFF1-2FBCECC50682}" type="datetimeFigureOut">
              <a:rPr lang="nl-NL" smtClean="0"/>
              <a:pPr/>
              <a:t>1-12-2017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11CFB80-302D-431D-BFF1-2FBCECC50682}" type="datetimeFigureOut">
              <a:rPr lang="nl-NL" smtClean="0"/>
              <a:pPr/>
              <a:t>1-12-2017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60046" y="394408"/>
            <a:ext cx="2369047" cy="1678517"/>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2815353" y="394409"/>
            <a:ext cx="4025504"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360046" y="2072924"/>
            <a:ext cx="2369047"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11CFB80-302D-431D-BFF1-2FBCECC50682}" type="datetimeFigureOut">
              <a:rPr lang="nl-NL" smtClean="0"/>
              <a:pPr/>
              <a:t>1-12-2017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411427" y="6934201"/>
            <a:ext cx="4320540" cy="818622"/>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411427" y="885119"/>
            <a:ext cx="432054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411427" y="7752823"/>
            <a:ext cx="432054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11CFB80-302D-431D-BFF1-2FBCECC50682}" type="datetimeFigureOut">
              <a:rPr lang="nl-NL" smtClean="0"/>
              <a:pPr/>
              <a:t>1-12-2017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56F32F-2178-424D-9EFD-AA9A7C645367}"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60045" y="396699"/>
            <a:ext cx="6480810" cy="1651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360045" y="2311402"/>
            <a:ext cx="6480810" cy="6537502"/>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360045" y="9181397"/>
            <a:ext cx="1680210" cy="527401"/>
          </a:xfrm>
          <a:prstGeom prst="rect">
            <a:avLst/>
          </a:prstGeom>
        </p:spPr>
        <p:txBody>
          <a:bodyPr vert="horz" lIns="91440" tIns="45720" rIns="91440" bIns="45720" rtlCol="0" anchor="ctr"/>
          <a:lstStyle>
            <a:lvl1pPr algn="l">
              <a:defRPr sz="1200">
                <a:solidFill>
                  <a:schemeClr val="tx1">
                    <a:tint val="75000"/>
                  </a:schemeClr>
                </a:solidFill>
              </a:defRPr>
            </a:lvl1pPr>
          </a:lstStyle>
          <a:p>
            <a:fld id="{211CFB80-302D-431D-BFF1-2FBCECC50682}" type="datetimeFigureOut">
              <a:rPr lang="nl-NL" smtClean="0"/>
              <a:pPr/>
              <a:t>1-12-2017</a:t>
            </a:fld>
            <a:endParaRPr lang="nl-NL"/>
          </a:p>
        </p:txBody>
      </p:sp>
      <p:sp>
        <p:nvSpPr>
          <p:cNvPr id="5" name="Tijdelijke aanduiding voor voettekst 4"/>
          <p:cNvSpPr>
            <a:spLocks noGrp="1"/>
          </p:cNvSpPr>
          <p:nvPr>
            <p:ph type="ftr" sz="quarter" idx="3"/>
          </p:nvPr>
        </p:nvSpPr>
        <p:spPr>
          <a:xfrm>
            <a:off x="2460308" y="9181397"/>
            <a:ext cx="2280285" cy="52740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5160645" y="9181397"/>
            <a:ext cx="1680210" cy="527401"/>
          </a:xfrm>
          <a:prstGeom prst="rect">
            <a:avLst/>
          </a:prstGeom>
        </p:spPr>
        <p:txBody>
          <a:bodyPr vert="horz" lIns="91440" tIns="45720" rIns="91440" bIns="45720" rtlCol="0" anchor="ctr"/>
          <a:lstStyle>
            <a:lvl1pPr algn="r">
              <a:defRPr sz="1200">
                <a:solidFill>
                  <a:schemeClr val="tx1">
                    <a:tint val="75000"/>
                  </a:schemeClr>
                </a:solidFill>
              </a:defRPr>
            </a:lvl1pPr>
          </a:lstStyle>
          <a:p>
            <a:fld id="{5656F32F-2178-424D-9EFD-AA9A7C645367}"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tretch>
            <a:fillRect/>
          </a:stretch>
        </p:blipFill>
        <p:spPr bwMode="auto">
          <a:xfrm>
            <a:off x="2088282" y="920552"/>
            <a:ext cx="3413496" cy="780087"/>
          </a:xfrm>
          <a:prstGeom prst="rect">
            <a:avLst/>
          </a:prstGeom>
          <a:noFill/>
          <a:ln>
            <a:noFill/>
          </a:ln>
        </p:spPr>
      </p:pic>
      <p:sp>
        <p:nvSpPr>
          <p:cNvPr id="5" name="Tekstvak 4"/>
          <p:cNvSpPr txBox="1"/>
          <p:nvPr/>
        </p:nvSpPr>
        <p:spPr>
          <a:xfrm>
            <a:off x="-16890" y="2072680"/>
            <a:ext cx="7200900" cy="1200329"/>
          </a:xfrm>
          <a:prstGeom prst="rect">
            <a:avLst/>
          </a:prstGeom>
          <a:noFill/>
        </p:spPr>
        <p:txBody>
          <a:bodyPr wrap="square" rtlCol="0">
            <a:spAutoFit/>
          </a:bodyPr>
          <a:lstStyle/>
          <a:p>
            <a:pPr algn="ctr"/>
            <a:r>
              <a:rPr lang="nl-NL" sz="3600" dirty="0" smtClean="0">
                <a:solidFill>
                  <a:srgbClr val="002060"/>
                </a:solidFill>
                <a:latin typeface="Bookman Old Style" pitchFamily="18" charset="0"/>
              </a:rPr>
              <a:t>Actie</a:t>
            </a:r>
          </a:p>
          <a:p>
            <a:pPr algn="ctr"/>
            <a:endParaRPr lang="nl-NL" sz="3600" dirty="0" smtClean="0">
              <a:solidFill>
                <a:srgbClr val="002060"/>
              </a:solidFill>
              <a:latin typeface="Bookman Old Style" pitchFamily="18" charset="0"/>
            </a:endParaRPr>
          </a:p>
        </p:txBody>
      </p:sp>
      <p:pic>
        <p:nvPicPr>
          <p:cNvPr id="1026" name="Picture 2" descr="Ik neem nog even mijn rust in huis, eenvoudige bloemen en niet teveel poespas. Ik kijk reikhalzend uit naar de winter, ik hou zo van sneeuw en vorst. Ik kan niet wacht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8202" y="3008784"/>
            <a:ext cx="4608512" cy="63489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tp://ftp.lacolline-skincare.com/MARKETING/PROMOTIONS%202016/packshot%20plan%20PROMO%202016/RETAIL%20SET/9020%20-%20RETAIL%20LEMAN%20MOISTURE%20BOOST/RETAIL-Leman-.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951" t="8998" r="6342" b="7771"/>
          <a:stretch/>
        </p:blipFill>
        <p:spPr bwMode="auto">
          <a:xfrm>
            <a:off x="383047" y="6307321"/>
            <a:ext cx="2592288" cy="17798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cstate="print"/>
          <a:stretch>
            <a:fillRect/>
          </a:stretch>
        </p:blipFill>
        <p:spPr bwMode="auto">
          <a:xfrm>
            <a:off x="1871066" y="129394"/>
            <a:ext cx="3413496" cy="780087"/>
          </a:xfrm>
          <a:prstGeom prst="rect">
            <a:avLst/>
          </a:prstGeom>
          <a:noFill/>
          <a:ln>
            <a:noFill/>
          </a:ln>
        </p:spPr>
      </p:pic>
      <p:sp>
        <p:nvSpPr>
          <p:cNvPr id="6" name="Tekstvak 5"/>
          <p:cNvSpPr txBox="1"/>
          <p:nvPr/>
        </p:nvSpPr>
        <p:spPr>
          <a:xfrm>
            <a:off x="144066" y="1153593"/>
            <a:ext cx="6857156" cy="646331"/>
          </a:xfrm>
          <a:prstGeom prst="rect">
            <a:avLst/>
          </a:prstGeom>
          <a:noFill/>
        </p:spPr>
        <p:txBody>
          <a:bodyPr wrap="square" rtlCol="0">
            <a:spAutoFit/>
          </a:bodyPr>
          <a:lstStyle/>
          <a:p>
            <a:pPr algn="ctr"/>
            <a:endParaRPr lang="nl-NL" sz="2000" dirty="0" smtClean="0">
              <a:latin typeface="Bookman Old Style" pitchFamily="18" charset="0"/>
            </a:endParaRPr>
          </a:p>
          <a:p>
            <a:pPr algn="ctr"/>
            <a:r>
              <a:rPr lang="nl-NL" sz="1600" smtClean="0">
                <a:latin typeface="Bookman Old Style" pitchFamily="18" charset="0"/>
              </a:rPr>
              <a:t>Verschillende </a:t>
            </a:r>
            <a:r>
              <a:rPr lang="nl-NL" sz="1600" smtClean="0">
                <a:latin typeface="Bookman Old Style" pitchFamily="18" charset="0"/>
              </a:rPr>
              <a:t>cadeausets</a:t>
            </a:r>
            <a:r>
              <a:rPr lang="nl-NL" sz="1600" dirty="0" smtClean="0">
                <a:latin typeface="Bookman Old Style" pitchFamily="18" charset="0"/>
              </a:rPr>
              <a:t>, per stuk verkrijgbaar</a:t>
            </a:r>
            <a:endParaRPr lang="nl-NL" sz="1400" u="sng" dirty="0" smtClean="0">
              <a:latin typeface="Bookman Old Style" pitchFamily="18" charset="0"/>
            </a:endParaRPr>
          </a:p>
        </p:txBody>
      </p:sp>
      <p:grpSp>
        <p:nvGrpSpPr>
          <p:cNvPr id="12" name="Group 5"/>
          <p:cNvGrpSpPr>
            <a:grpSpLocks/>
          </p:cNvGrpSpPr>
          <p:nvPr/>
        </p:nvGrpSpPr>
        <p:grpSpPr bwMode="auto">
          <a:xfrm>
            <a:off x="383047" y="1047611"/>
            <a:ext cx="144463" cy="1081087"/>
            <a:chOff x="754" y="884"/>
            <a:chExt cx="91" cy="590"/>
          </a:xfrm>
        </p:grpSpPr>
        <p:sp>
          <p:nvSpPr>
            <p:cNvPr id="13" name="Line 6"/>
            <p:cNvSpPr>
              <a:spLocks noChangeShapeType="1"/>
            </p:cNvSpPr>
            <p:nvPr/>
          </p:nvSpPr>
          <p:spPr bwMode="auto">
            <a:xfrm>
              <a:off x="754" y="884"/>
              <a:ext cx="0" cy="590"/>
            </a:xfrm>
            <a:prstGeom prst="line">
              <a:avLst/>
            </a:prstGeom>
            <a:noFill/>
            <a:ln w="19050">
              <a:solidFill>
                <a:srgbClr val="CC0000"/>
              </a:solidFill>
              <a:round/>
              <a:headEnd/>
              <a:tailEnd/>
            </a:ln>
          </p:spPr>
          <p:txBody>
            <a:bodyPr/>
            <a:lstStyle/>
            <a:p>
              <a:endParaRPr lang="nl-NL" b="1" dirty="0"/>
            </a:p>
          </p:txBody>
        </p:sp>
        <p:sp>
          <p:nvSpPr>
            <p:cNvPr id="14" name="Line 7"/>
            <p:cNvSpPr>
              <a:spLocks noChangeShapeType="1"/>
            </p:cNvSpPr>
            <p:nvPr/>
          </p:nvSpPr>
          <p:spPr bwMode="auto">
            <a:xfrm>
              <a:off x="754" y="884"/>
              <a:ext cx="91" cy="0"/>
            </a:xfrm>
            <a:prstGeom prst="line">
              <a:avLst/>
            </a:prstGeom>
            <a:noFill/>
            <a:ln w="19050">
              <a:solidFill>
                <a:srgbClr val="CC0000"/>
              </a:solidFill>
              <a:round/>
              <a:headEnd/>
              <a:tailEnd/>
            </a:ln>
          </p:spPr>
          <p:txBody>
            <a:bodyPr/>
            <a:lstStyle/>
            <a:p>
              <a:endParaRPr lang="nl-NL"/>
            </a:p>
          </p:txBody>
        </p:sp>
        <p:sp>
          <p:nvSpPr>
            <p:cNvPr id="15" name="Line 8"/>
            <p:cNvSpPr>
              <a:spLocks noChangeShapeType="1"/>
            </p:cNvSpPr>
            <p:nvPr/>
          </p:nvSpPr>
          <p:spPr bwMode="auto">
            <a:xfrm>
              <a:off x="754" y="1474"/>
              <a:ext cx="91" cy="0"/>
            </a:xfrm>
            <a:prstGeom prst="line">
              <a:avLst/>
            </a:prstGeom>
            <a:noFill/>
            <a:ln w="19050">
              <a:solidFill>
                <a:srgbClr val="CC0000"/>
              </a:solidFill>
              <a:round/>
              <a:headEnd/>
              <a:tailEnd/>
            </a:ln>
          </p:spPr>
          <p:txBody>
            <a:bodyPr/>
            <a:lstStyle/>
            <a:p>
              <a:endParaRPr lang="nl-NL"/>
            </a:p>
          </p:txBody>
        </p:sp>
      </p:grpSp>
      <p:grpSp>
        <p:nvGrpSpPr>
          <p:cNvPr id="16" name="Group 9"/>
          <p:cNvGrpSpPr>
            <a:grpSpLocks/>
          </p:cNvGrpSpPr>
          <p:nvPr/>
        </p:nvGrpSpPr>
        <p:grpSpPr bwMode="auto">
          <a:xfrm rot="10800000">
            <a:off x="6630656" y="1047610"/>
            <a:ext cx="142875" cy="1081087"/>
            <a:chOff x="754" y="884"/>
            <a:chExt cx="91" cy="590"/>
          </a:xfrm>
        </p:grpSpPr>
        <p:sp>
          <p:nvSpPr>
            <p:cNvPr id="17" name="Line 10"/>
            <p:cNvSpPr>
              <a:spLocks noChangeShapeType="1"/>
            </p:cNvSpPr>
            <p:nvPr/>
          </p:nvSpPr>
          <p:spPr bwMode="auto">
            <a:xfrm>
              <a:off x="754" y="884"/>
              <a:ext cx="0" cy="590"/>
            </a:xfrm>
            <a:prstGeom prst="line">
              <a:avLst/>
            </a:prstGeom>
            <a:noFill/>
            <a:ln w="19050">
              <a:solidFill>
                <a:srgbClr val="CC0000"/>
              </a:solidFill>
              <a:round/>
              <a:headEnd/>
              <a:tailEnd/>
            </a:ln>
          </p:spPr>
          <p:txBody>
            <a:bodyPr/>
            <a:lstStyle/>
            <a:p>
              <a:endParaRPr lang="nl-NL"/>
            </a:p>
          </p:txBody>
        </p:sp>
        <p:sp>
          <p:nvSpPr>
            <p:cNvPr id="18" name="Line 11"/>
            <p:cNvSpPr>
              <a:spLocks noChangeShapeType="1"/>
            </p:cNvSpPr>
            <p:nvPr/>
          </p:nvSpPr>
          <p:spPr bwMode="auto">
            <a:xfrm>
              <a:off x="754" y="884"/>
              <a:ext cx="91" cy="0"/>
            </a:xfrm>
            <a:prstGeom prst="line">
              <a:avLst/>
            </a:prstGeom>
            <a:noFill/>
            <a:ln w="19050">
              <a:solidFill>
                <a:srgbClr val="CC0000"/>
              </a:solidFill>
              <a:round/>
              <a:headEnd/>
              <a:tailEnd/>
            </a:ln>
          </p:spPr>
          <p:txBody>
            <a:bodyPr/>
            <a:lstStyle/>
            <a:p>
              <a:endParaRPr lang="nl-NL"/>
            </a:p>
          </p:txBody>
        </p:sp>
        <p:sp>
          <p:nvSpPr>
            <p:cNvPr id="19" name="Line 12"/>
            <p:cNvSpPr>
              <a:spLocks noChangeShapeType="1"/>
            </p:cNvSpPr>
            <p:nvPr/>
          </p:nvSpPr>
          <p:spPr bwMode="auto">
            <a:xfrm>
              <a:off x="754" y="1474"/>
              <a:ext cx="91" cy="0"/>
            </a:xfrm>
            <a:prstGeom prst="line">
              <a:avLst/>
            </a:prstGeom>
            <a:noFill/>
            <a:ln w="19050">
              <a:solidFill>
                <a:srgbClr val="CC0000"/>
              </a:solidFill>
              <a:round/>
              <a:headEnd/>
              <a:tailEnd/>
            </a:ln>
          </p:spPr>
          <p:txBody>
            <a:bodyPr/>
            <a:lstStyle/>
            <a:p>
              <a:endParaRPr lang="nl-NL"/>
            </a:p>
          </p:txBody>
        </p:sp>
      </p:grpSp>
      <p:sp>
        <p:nvSpPr>
          <p:cNvPr id="7" name="Rechthoek 6"/>
          <p:cNvSpPr/>
          <p:nvPr/>
        </p:nvSpPr>
        <p:spPr>
          <a:xfrm>
            <a:off x="144066" y="3653513"/>
            <a:ext cx="3852337" cy="1046440"/>
          </a:xfrm>
          <a:prstGeom prst="rect">
            <a:avLst/>
          </a:prstGeom>
        </p:spPr>
        <p:txBody>
          <a:bodyPr wrap="none">
            <a:spAutoFit/>
          </a:bodyPr>
          <a:lstStyle/>
          <a:p>
            <a:pPr fontAlgn="base"/>
            <a:r>
              <a:rPr lang="nl-NL" sz="1000" dirty="0">
                <a:latin typeface="Bookman Old Style" panose="02050604050505020204" pitchFamily="18" charset="0"/>
              </a:rPr>
              <a:t>De Matrix set van La </a:t>
            </a:r>
            <a:r>
              <a:rPr lang="nl-NL" sz="1000" dirty="0" err="1">
                <a:latin typeface="Bookman Old Style" panose="02050604050505020204" pitchFamily="18" charset="0"/>
              </a:rPr>
              <a:t>Colline</a:t>
            </a:r>
            <a:r>
              <a:rPr lang="nl-NL" sz="1000" dirty="0">
                <a:latin typeface="Bookman Old Style" panose="02050604050505020204" pitchFamily="18" charset="0"/>
              </a:rPr>
              <a:t> zit in een zacht etui en bevat:</a:t>
            </a:r>
          </a:p>
          <a:p>
            <a:pPr marL="285750" indent="-285750" fontAlgn="base">
              <a:buFont typeface="Wingdings" panose="05000000000000000000" pitchFamily="2" charset="2"/>
              <a:buChar char="ü"/>
            </a:pPr>
            <a:r>
              <a:rPr lang="nl-NL" sz="1000" dirty="0" smtClean="0">
                <a:latin typeface="Bookman Old Style" panose="02050604050505020204" pitchFamily="18" charset="0"/>
              </a:rPr>
              <a:t>Cellular </a:t>
            </a:r>
            <a:r>
              <a:rPr lang="nl-NL" sz="1000" dirty="0">
                <a:latin typeface="Bookman Old Style" panose="02050604050505020204" pitchFamily="18" charset="0"/>
              </a:rPr>
              <a:t>Matrix Serum </a:t>
            </a:r>
            <a:r>
              <a:rPr lang="nl-NL" sz="1000" dirty="0" smtClean="0">
                <a:latin typeface="Bookman Old Style" panose="02050604050505020204" pitchFamily="18" charset="0"/>
              </a:rPr>
              <a:t>(</a:t>
            </a:r>
            <a:r>
              <a:rPr lang="nl-NL" sz="1000" i="1" dirty="0" smtClean="0">
                <a:latin typeface="Bookman Old Style" panose="02050604050505020204" pitchFamily="18" charset="0"/>
              </a:rPr>
              <a:t>30 </a:t>
            </a:r>
            <a:r>
              <a:rPr lang="nl-NL" sz="1000" i="1" dirty="0">
                <a:latin typeface="Bookman Old Style" panose="02050604050505020204" pitchFamily="18" charset="0"/>
              </a:rPr>
              <a:t>m</a:t>
            </a:r>
            <a:r>
              <a:rPr lang="nl-NL" sz="1000" dirty="0">
                <a:latin typeface="Bookman Old Style" panose="02050604050505020204" pitchFamily="18" charset="0"/>
              </a:rPr>
              <a:t>l)</a:t>
            </a:r>
          </a:p>
          <a:p>
            <a:pPr marL="285750" indent="-285750" fontAlgn="base">
              <a:buFont typeface="Wingdings" panose="05000000000000000000" pitchFamily="2" charset="2"/>
              <a:buChar char="ü"/>
            </a:pPr>
            <a:r>
              <a:rPr lang="nl-NL" sz="1000" dirty="0" smtClean="0">
                <a:latin typeface="Bookman Old Style" panose="02050604050505020204" pitchFamily="18" charset="0"/>
              </a:rPr>
              <a:t>Cellular </a:t>
            </a:r>
            <a:r>
              <a:rPr lang="nl-NL" sz="1000" dirty="0" err="1">
                <a:latin typeface="Bookman Old Style" panose="02050604050505020204" pitchFamily="18" charset="0"/>
              </a:rPr>
              <a:t>Rich</a:t>
            </a:r>
            <a:r>
              <a:rPr lang="nl-NL" sz="1000" dirty="0">
                <a:latin typeface="Bookman Old Style" panose="02050604050505020204" pitchFamily="18" charset="0"/>
              </a:rPr>
              <a:t> Matrix Cream </a:t>
            </a:r>
            <a:r>
              <a:rPr lang="nl-NL" sz="1000" dirty="0" smtClean="0">
                <a:latin typeface="Bookman Old Style" panose="02050604050505020204" pitchFamily="18" charset="0"/>
              </a:rPr>
              <a:t>(</a:t>
            </a:r>
            <a:r>
              <a:rPr lang="nl-NL" sz="1000" i="1" dirty="0" smtClean="0">
                <a:latin typeface="Bookman Old Style" panose="02050604050505020204" pitchFamily="18" charset="0"/>
              </a:rPr>
              <a:t>30 </a:t>
            </a:r>
            <a:r>
              <a:rPr lang="nl-NL" sz="1000" i="1" dirty="0">
                <a:latin typeface="Bookman Old Style" panose="02050604050505020204" pitchFamily="18" charset="0"/>
              </a:rPr>
              <a:t>ml</a:t>
            </a:r>
            <a:r>
              <a:rPr lang="nl-NL" sz="1000" dirty="0">
                <a:latin typeface="Bookman Old Style" panose="02050604050505020204" pitchFamily="18" charset="0"/>
              </a:rPr>
              <a:t>)</a:t>
            </a:r>
          </a:p>
          <a:p>
            <a:pPr marL="285750" indent="-285750" fontAlgn="base">
              <a:buFont typeface="Wingdings" panose="05000000000000000000" pitchFamily="2" charset="2"/>
              <a:buChar char="ü"/>
            </a:pPr>
            <a:r>
              <a:rPr lang="nl-NL" sz="1000" dirty="0" smtClean="0">
                <a:latin typeface="Bookman Old Style" panose="02050604050505020204" pitchFamily="18" charset="0"/>
              </a:rPr>
              <a:t>Cellular </a:t>
            </a:r>
            <a:r>
              <a:rPr lang="nl-NL" sz="1000" dirty="0" err="1">
                <a:latin typeface="Bookman Old Style" panose="02050604050505020204" pitchFamily="18" charset="0"/>
              </a:rPr>
              <a:t>Night</a:t>
            </a:r>
            <a:r>
              <a:rPr lang="nl-NL" sz="1000" dirty="0">
                <a:latin typeface="Bookman Old Style" panose="02050604050505020204" pitchFamily="18" charset="0"/>
              </a:rPr>
              <a:t> Elixer </a:t>
            </a:r>
            <a:r>
              <a:rPr lang="nl-NL" sz="1000" dirty="0" smtClean="0">
                <a:latin typeface="Bookman Old Style" panose="02050604050505020204" pitchFamily="18" charset="0"/>
              </a:rPr>
              <a:t>(</a:t>
            </a:r>
            <a:r>
              <a:rPr lang="nl-NL" sz="1000" i="1" dirty="0">
                <a:latin typeface="Bookman Old Style" panose="02050604050505020204" pitchFamily="18" charset="0"/>
              </a:rPr>
              <a:t>6</a:t>
            </a:r>
            <a:r>
              <a:rPr lang="nl-NL" sz="1000" i="1" dirty="0" smtClean="0">
                <a:latin typeface="Bookman Old Style" panose="02050604050505020204" pitchFamily="18" charset="0"/>
              </a:rPr>
              <a:t> </a:t>
            </a:r>
            <a:r>
              <a:rPr lang="nl-NL" sz="1000" i="1" dirty="0">
                <a:latin typeface="Bookman Old Style" panose="02050604050505020204" pitchFamily="18" charset="0"/>
              </a:rPr>
              <a:t>ml</a:t>
            </a:r>
            <a:r>
              <a:rPr lang="nl-NL" sz="1000" dirty="0">
                <a:latin typeface="Bookman Old Style" panose="02050604050505020204" pitchFamily="18" charset="0"/>
              </a:rPr>
              <a:t>)</a:t>
            </a:r>
          </a:p>
          <a:p>
            <a:pPr marL="285750" indent="-285750" fontAlgn="base">
              <a:buFont typeface="Wingdings" panose="05000000000000000000" pitchFamily="2" charset="2"/>
              <a:buChar char="ü"/>
            </a:pPr>
            <a:r>
              <a:rPr lang="nl-NL" sz="1000" dirty="0" smtClean="0">
                <a:latin typeface="Bookman Old Style" panose="02050604050505020204" pitchFamily="18" charset="0"/>
              </a:rPr>
              <a:t>Cellular </a:t>
            </a:r>
            <a:r>
              <a:rPr lang="nl-NL" sz="1000" dirty="0">
                <a:latin typeface="Bookman Old Style" panose="02050604050505020204" pitchFamily="18" charset="0"/>
              </a:rPr>
              <a:t>Matrix Cream (15 ml)</a:t>
            </a:r>
          </a:p>
          <a:p>
            <a:r>
              <a:rPr lang="nl-NL" sz="1200" dirty="0" smtClean="0">
                <a:latin typeface="Bookman Old Style" panose="02050604050505020204" pitchFamily="18" charset="0"/>
              </a:rPr>
              <a:t>t.w.v. €550,00</a:t>
            </a:r>
            <a:endParaRPr lang="nl-NL" sz="1200" dirty="0">
              <a:latin typeface="Bookman Old Style" panose="02050604050505020204" pitchFamily="18" charset="0"/>
            </a:endParaRPr>
          </a:p>
        </p:txBody>
      </p:sp>
      <p:sp>
        <p:nvSpPr>
          <p:cNvPr id="22" name="Rechthoek 21"/>
          <p:cNvSpPr/>
          <p:nvPr/>
        </p:nvSpPr>
        <p:spPr>
          <a:xfrm>
            <a:off x="2958538" y="6897216"/>
            <a:ext cx="3514104" cy="1200329"/>
          </a:xfrm>
          <a:prstGeom prst="rect">
            <a:avLst/>
          </a:prstGeom>
        </p:spPr>
        <p:txBody>
          <a:bodyPr wrap="none">
            <a:spAutoFit/>
          </a:bodyPr>
          <a:lstStyle/>
          <a:p>
            <a:r>
              <a:rPr lang="nl-NL" sz="1000" dirty="0">
                <a:latin typeface="Bookman Old Style" panose="02050604050505020204" pitchFamily="18" charset="0"/>
              </a:rPr>
              <a:t>De </a:t>
            </a:r>
            <a:r>
              <a:rPr lang="nl-NL" sz="1000" dirty="0" err="1">
                <a:latin typeface="Bookman Old Style" panose="02050604050505020204" pitchFamily="18" charset="0"/>
              </a:rPr>
              <a:t>Moisture</a:t>
            </a:r>
            <a:r>
              <a:rPr lang="nl-NL" sz="1000" dirty="0">
                <a:latin typeface="Bookman Old Style" panose="02050604050505020204" pitchFamily="18" charset="0"/>
              </a:rPr>
              <a:t> Boost Holiday </a:t>
            </a:r>
            <a:r>
              <a:rPr lang="nl-NL" sz="1000" dirty="0" err="1">
                <a:latin typeface="Bookman Old Style" panose="02050604050505020204" pitchFamily="18" charset="0"/>
              </a:rPr>
              <a:t>Season</a:t>
            </a:r>
            <a:r>
              <a:rPr lang="nl-NL" sz="1000" dirty="0">
                <a:latin typeface="Bookman Old Style" panose="02050604050505020204" pitchFamily="18" charset="0"/>
              </a:rPr>
              <a:t> </a:t>
            </a:r>
            <a:r>
              <a:rPr lang="nl-NL" sz="1000" dirty="0" err="1">
                <a:latin typeface="Bookman Old Style" panose="02050604050505020204" pitchFamily="18" charset="0"/>
              </a:rPr>
              <a:t>Hydration</a:t>
            </a:r>
            <a:r>
              <a:rPr lang="nl-NL" sz="1000" dirty="0">
                <a:latin typeface="Bookman Old Style" panose="02050604050505020204" pitchFamily="18" charset="0"/>
              </a:rPr>
              <a:t> set </a:t>
            </a:r>
            <a:r>
              <a:rPr lang="nl-NL" sz="1000" dirty="0" smtClean="0">
                <a:latin typeface="Bookman Old Style" panose="02050604050505020204" pitchFamily="18" charset="0"/>
              </a:rPr>
              <a:t>van</a:t>
            </a:r>
          </a:p>
          <a:p>
            <a:r>
              <a:rPr lang="nl-NL" sz="1000" dirty="0" smtClean="0">
                <a:latin typeface="Bookman Old Style" panose="02050604050505020204" pitchFamily="18" charset="0"/>
              </a:rPr>
              <a:t>La </a:t>
            </a:r>
            <a:r>
              <a:rPr lang="nl-NL" sz="1000" dirty="0" err="1">
                <a:latin typeface="Bookman Old Style" panose="02050604050505020204" pitchFamily="18" charset="0"/>
              </a:rPr>
              <a:t>Colline</a:t>
            </a:r>
            <a:r>
              <a:rPr lang="nl-NL" sz="1000" dirty="0">
                <a:latin typeface="Bookman Old Style" panose="02050604050505020204" pitchFamily="18" charset="0"/>
              </a:rPr>
              <a:t> bevat:</a:t>
            </a:r>
          </a:p>
          <a:p>
            <a:pPr marL="285750" indent="-285750">
              <a:buFont typeface="Wingdings" panose="05000000000000000000" pitchFamily="2" charset="2"/>
              <a:buChar char="ü"/>
            </a:pPr>
            <a:r>
              <a:rPr lang="nl-NL" sz="1000" dirty="0" smtClean="0">
                <a:latin typeface="Bookman Old Style" panose="02050604050505020204" pitchFamily="18" charset="0"/>
              </a:rPr>
              <a:t>Cellular </a:t>
            </a:r>
            <a:r>
              <a:rPr lang="nl-NL" sz="1000" dirty="0" err="1">
                <a:latin typeface="Bookman Old Style" panose="02050604050505020204" pitchFamily="18" charset="0"/>
              </a:rPr>
              <a:t>Rich</a:t>
            </a:r>
            <a:r>
              <a:rPr lang="nl-NL" sz="1000" dirty="0">
                <a:latin typeface="Bookman Old Style" panose="02050604050505020204" pitchFamily="18" charset="0"/>
              </a:rPr>
              <a:t> </a:t>
            </a:r>
            <a:r>
              <a:rPr lang="nl-NL" sz="1000" dirty="0" err="1">
                <a:latin typeface="Bookman Old Style" panose="02050604050505020204" pitchFamily="18" charset="0"/>
              </a:rPr>
              <a:t>Hydration</a:t>
            </a:r>
            <a:r>
              <a:rPr lang="nl-NL" sz="1000" dirty="0">
                <a:latin typeface="Bookman Old Style" panose="02050604050505020204" pitchFamily="18" charset="0"/>
              </a:rPr>
              <a:t> Cream (50 ml)</a:t>
            </a:r>
          </a:p>
          <a:p>
            <a:pPr marL="285750" indent="-285750">
              <a:buFont typeface="Wingdings" panose="05000000000000000000" pitchFamily="2" charset="2"/>
              <a:buChar char="ü"/>
            </a:pPr>
            <a:r>
              <a:rPr lang="nl-NL" sz="1000" dirty="0" smtClean="0">
                <a:latin typeface="Bookman Old Style" panose="02050604050505020204" pitchFamily="18" charset="0"/>
              </a:rPr>
              <a:t>Cellular </a:t>
            </a:r>
            <a:r>
              <a:rPr lang="nl-NL" sz="1000" dirty="0">
                <a:latin typeface="Bookman Old Style" panose="02050604050505020204" pitchFamily="18" charset="0"/>
              </a:rPr>
              <a:t>Perfect </a:t>
            </a:r>
            <a:r>
              <a:rPr lang="nl-NL" sz="1000" dirty="0" err="1">
                <a:latin typeface="Bookman Old Style" panose="02050604050505020204" pitchFamily="18" charset="0"/>
              </a:rPr>
              <a:t>Hydration</a:t>
            </a:r>
            <a:r>
              <a:rPr lang="nl-NL" sz="1000" dirty="0">
                <a:latin typeface="Bookman Old Style" panose="02050604050505020204" pitchFamily="18" charset="0"/>
              </a:rPr>
              <a:t> Serum (30 ml)</a:t>
            </a:r>
          </a:p>
          <a:p>
            <a:pPr marL="285750" indent="-285750">
              <a:buFont typeface="Wingdings" panose="05000000000000000000" pitchFamily="2" charset="2"/>
              <a:buChar char="ü"/>
            </a:pPr>
            <a:r>
              <a:rPr lang="nl-NL" sz="1000" dirty="0" smtClean="0">
                <a:latin typeface="Bookman Old Style" panose="02050604050505020204" pitchFamily="18" charset="0"/>
              </a:rPr>
              <a:t>Cellular </a:t>
            </a:r>
            <a:r>
              <a:rPr lang="nl-NL" sz="1000" dirty="0" err="1">
                <a:latin typeface="Bookman Old Style" panose="02050604050505020204" pitchFamily="18" charset="0"/>
              </a:rPr>
              <a:t>Ideal</a:t>
            </a:r>
            <a:r>
              <a:rPr lang="nl-NL" sz="1000" dirty="0">
                <a:latin typeface="Bookman Old Style" panose="02050604050505020204" pitchFamily="18" charset="0"/>
              </a:rPr>
              <a:t> </a:t>
            </a:r>
            <a:r>
              <a:rPr lang="nl-NL" sz="1000" dirty="0" err="1">
                <a:latin typeface="Bookman Old Style" panose="02050604050505020204" pitchFamily="18" charset="0"/>
              </a:rPr>
              <a:t>Hydration</a:t>
            </a:r>
            <a:r>
              <a:rPr lang="nl-NL" sz="1000" dirty="0">
                <a:latin typeface="Bookman Old Style" panose="02050604050505020204" pitchFamily="18" charset="0"/>
              </a:rPr>
              <a:t> </a:t>
            </a:r>
            <a:r>
              <a:rPr lang="nl-NL" sz="1000" dirty="0" err="1">
                <a:latin typeface="Bookman Old Style" panose="02050604050505020204" pitchFamily="18" charset="0"/>
              </a:rPr>
              <a:t>Fluid</a:t>
            </a:r>
            <a:r>
              <a:rPr lang="nl-NL" sz="1000" dirty="0">
                <a:latin typeface="Bookman Old Style" panose="02050604050505020204" pitchFamily="18" charset="0"/>
              </a:rPr>
              <a:t> SPF 15 (10 ml)</a:t>
            </a:r>
          </a:p>
          <a:p>
            <a:pPr marL="285750" indent="-285750">
              <a:buFont typeface="Wingdings" panose="05000000000000000000" pitchFamily="2" charset="2"/>
              <a:buChar char="ü"/>
            </a:pPr>
            <a:r>
              <a:rPr lang="nl-NL" sz="1000" dirty="0" smtClean="0">
                <a:latin typeface="Bookman Old Style" panose="02050604050505020204" pitchFamily="18" charset="0"/>
              </a:rPr>
              <a:t>Cellular </a:t>
            </a:r>
            <a:r>
              <a:rPr lang="nl-NL" sz="1000" dirty="0" err="1">
                <a:latin typeface="Bookman Old Style" panose="02050604050505020204" pitchFamily="18" charset="0"/>
              </a:rPr>
              <a:t>Vital</a:t>
            </a:r>
            <a:r>
              <a:rPr lang="nl-NL" sz="1000" dirty="0">
                <a:latin typeface="Bookman Old Style" panose="02050604050505020204" pitchFamily="18" charset="0"/>
              </a:rPr>
              <a:t> Eye Gel (7 ml</a:t>
            </a:r>
            <a:r>
              <a:rPr lang="nl-NL" sz="1000" dirty="0" smtClean="0">
                <a:latin typeface="Bookman Old Style" panose="02050604050505020204" pitchFamily="18" charset="0"/>
              </a:rPr>
              <a:t>)</a:t>
            </a:r>
          </a:p>
          <a:p>
            <a:r>
              <a:rPr lang="nl-NL" sz="1200" dirty="0" smtClean="0">
                <a:latin typeface="Bookman Old Style" panose="02050604050505020204" pitchFamily="18" charset="0"/>
              </a:rPr>
              <a:t>t.w.v. €405,95</a:t>
            </a:r>
            <a:endParaRPr lang="nl-NL" sz="1200" dirty="0">
              <a:latin typeface="Bookman Old Style" panose="02050604050505020204" pitchFamily="18" charset="0"/>
            </a:endParaRPr>
          </a:p>
        </p:txBody>
      </p:sp>
      <p:pic>
        <p:nvPicPr>
          <p:cNvPr id="8" name="Picture 4" descr="ftp://ftp.lacolline-skincare.com/MARKETING/PROMOTIONS%202016/packshot%20plan%20PROMO%202016/RETAIL%20SET/9021%20-%20RETAIL%20VALERE%20MATRIX/9021-RETAIL-Vale%E2%95%A0%C3%87re-Matrix.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150" y="3186206"/>
            <a:ext cx="2734072" cy="1932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335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tretch>
            <a:fillRect/>
          </a:stretch>
        </p:blipFill>
        <p:spPr bwMode="auto">
          <a:xfrm>
            <a:off x="1871066" y="129394"/>
            <a:ext cx="3413496" cy="780087"/>
          </a:xfrm>
          <a:prstGeom prst="rect">
            <a:avLst/>
          </a:prstGeom>
          <a:noFill/>
          <a:ln>
            <a:noFill/>
          </a:ln>
        </p:spPr>
      </p:pic>
      <p:sp>
        <p:nvSpPr>
          <p:cNvPr id="6" name="Tekstvak 5"/>
          <p:cNvSpPr txBox="1"/>
          <p:nvPr/>
        </p:nvSpPr>
        <p:spPr>
          <a:xfrm>
            <a:off x="144066" y="1153593"/>
            <a:ext cx="6857156" cy="584775"/>
          </a:xfrm>
          <a:prstGeom prst="rect">
            <a:avLst/>
          </a:prstGeom>
          <a:noFill/>
        </p:spPr>
        <p:txBody>
          <a:bodyPr wrap="square" rtlCol="0">
            <a:spAutoFit/>
          </a:bodyPr>
          <a:lstStyle/>
          <a:p>
            <a:pPr algn="ctr"/>
            <a:endParaRPr lang="nl-NL" sz="1600" dirty="0" smtClean="0">
              <a:latin typeface="Bookman Old Style" pitchFamily="18" charset="0"/>
            </a:endParaRPr>
          </a:p>
          <a:p>
            <a:pPr algn="ctr"/>
            <a:r>
              <a:rPr lang="nl-NL" sz="1600" dirty="0" smtClean="0">
                <a:latin typeface="Bookman Old Style" pitchFamily="18" charset="0"/>
              </a:rPr>
              <a:t>Verschillende cadeausets, per stuk verkrijgbaar</a:t>
            </a:r>
            <a:endParaRPr lang="nl-NL" sz="1400" u="sng" dirty="0" smtClean="0">
              <a:latin typeface="Bookman Old Style" pitchFamily="18" charset="0"/>
            </a:endParaRPr>
          </a:p>
        </p:txBody>
      </p:sp>
      <p:grpSp>
        <p:nvGrpSpPr>
          <p:cNvPr id="12" name="Group 5"/>
          <p:cNvGrpSpPr>
            <a:grpSpLocks/>
          </p:cNvGrpSpPr>
          <p:nvPr/>
        </p:nvGrpSpPr>
        <p:grpSpPr bwMode="auto">
          <a:xfrm>
            <a:off x="383047" y="1047611"/>
            <a:ext cx="144463" cy="1081087"/>
            <a:chOff x="754" y="884"/>
            <a:chExt cx="91" cy="590"/>
          </a:xfrm>
        </p:grpSpPr>
        <p:sp>
          <p:nvSpPr>
            <p:cNvPr id="13" name="Line 6"/>
            <p:cNvSpPr>
              <a:spLocks noChangeShapeType="1"/>
            </p:cNvSpPr>
            <p:nvPr/>
          </p:nvSpPr>
          <p:spPr bwMode="auto">
            <a:xfrm>
              <a:off x="754" y="884"/>
              <a:ext cx="0" cy="590"/>
            </a:xfrm>
            <a:prstGeom prst="line">
              <a:avLst/>
            </a:prstGeom>
            <a:noFill/>
            <a:ln w="19050">
              <a:solidFill>
                <a:srgbClr val="CC0000"/>
              </a:solidFill>
              <a:round/>
              <a:headEnd/>
              <a:tailEnd/>
            </a:ln>
          </p:spPr>
          <p:txBody>
            <a:bodyPr/>
            <a:lstStyle/>
            <a:p>
              <a:endParaRPr lang="nl-NL" b="1" dirty="0"/>
            </a:p>
          </p:txBody>
        </p:sp>
        <p:sp>
          <p:nvSpPr>
            <p:cNvPr id="14" name="Line 7"/>
            <p:cNvSpPr>
              <a:spLocks noChangeShapeType="1"/>
            </p:cNvSpPr>
            <p:nvPr/>
          </p:nvSpPr>
          <p:spPr bwMode="auto">
            <a:xfrm>
              <a:off x="754" y="884"/>
              <a:ext cx="91" cy="0"/>
            </a:xfrm>
            <a:prstGeom prst="line">
              <a:avLst/>
            </a:prstGeom>
            <a:noFill/>
            <a:ln w="19050">
              <a:solidFill>
                <a:srgbClr val="CC0000"/>
              </a:solidFill>
              <a:round/>
              <a:headEnd/>
              <a:tailEnd/>
            </a:ln>
          </p:spPr>
          <p:txBody>
            <a:bodyPr/>
            <a:lstStyle/>
            <a:p>
              <a:endParaRPr lang="nl-NL"/>
            </a:p>
          </p:txBody>
        </p:sp>
        <p:sp>
          <p:nvSpPr>
            <p:cNvPr id="15" name="Line 8"/>
            <p:cNvSpPr>
              <a:spLocks noChangeShapeType="1"/>
            </p:cNvSpPr>
            <p:nvPr/>
          </p:nvSpPr>
          <p:spPr bwMode="auto">
            <a:xfrm>
              <a:off x="754" y="1474"/>
              <a:ext cx="91" cy="0"/>
            </a:xfrm>
            <a:prstGeom prst="line">
              <a:avLst/>
            </a:prstGeom>
            <a:noFill/>
            <a:ln w="19050">
              <a:solidFill>
                <a:srgbClr val="CC0000"/>
              </a:solidFill>
              <a:round/>
              <a:headEnd/>
              <a:tailEnd/>
            </a:ln>
          </p:spPr>
          <p:txBody>
            <a:bodyPr/>
            <a:lstStyle/>
            <a:p>
              <a:endParaRPr lang="nl-NL"/>
            </a:p>
          </p:txBody>
        </p:sp>
      </p:grpSp>
      <p:grpSp>
        <p:nvGrpSpPr>
          <p:cNvPr id="16" name="Group 9"/>
          <p:cNvGrpSpPr>
            <a:grpSpLocks/>
          </p:cNvGrpSpPr>
          <p:nvPr/>
        </p:nvGrpSpPr>
        <p:grpSpPr bwMode="auto">
          <a:xfrm rot="10800000">
            <a:off x="6630656" y="1047610"/>
            <a:ext cx="142875" cy="1081087"/>
            <a:chOff x="754" y="884"/>
            <a:chExt cx="91" cy="590"/>
          </a:xfrm>
        </p:grpSpPr>
        <p:sp>
          <p:nvSpPr>
            <p:cNvPr id="17" name="Line 10"/>
            <p:cNvSpPr>
              <a:spLocks noChangeShapeType="1"/>
            </p:cNvSpPr>
            <p:nvPr/>
          </p:nvSpPr>
          <p:spPr bwMode="auto">
            <a:xfrm>
              <a:off x="754" y="884"/>
              <a:ext cx="0" cy="590"/>
            </a:xfrm>
            <a:prstGeom prst="line">
              <a:avLst/>
            </a:prstGeom>
            <a:noFill/>
            <a:ln w="19050">
              <a:solidFill>
                <a:srgbClr val="CC0000"/>
              </a:solidFill>
              <a:round/>
              <a:headEnd/>
              <a:tailEnd/>
            </a:ln>
          </p:spPr>
          <p:txBody>
            <a:bodyPr/>
            <a:lstStyle/>
            <a:p>
              <a:endParaRPr lang="nl-NL"/>
            </a:p>
          </p:txBody>
        </p:sp>
        <p:sp>
          <p:nvSpPr>
            <p:cNvPr id="18" name="Line 11"/>
            <p:cNvSpPr>
              <a:spLocks noChangeShapeType="1"/>
            </p:cNvSpPr>
            <p:nvPr/>
          </p:nvSpPr>
          <p:spPr bwMode="auto">
            <a:xfrm>
              <a:off x="754" y="884"/>
              <a:ext cx="91" cy="0"/>
            </a:xfrm>
            <a:prstGeom prst="line">
              <a:avLst/>
            </a:prstGeom>
            <a:noFill/>
            <a:ln w="19050">
              <a:solidFill>
                <a:srgbClr val="CC0000"/>
              </a:solidFill>
              <a:round/>
              <a:headEnd/>
              <a:tailEnd/>
            </a:ln>
          </p:spPr>
          <p:txBody>
            <a:bodyPr/>
            <a:lstStyle/>
            <a:p>
              <a:endParaRPr lang="nl-NL"/>
            </a:p>
          </p:txBody>
        </p:sp>
        <p:sp>
          <p:nvSpPr>
            <p:cNvPr id="19" name="Line 12"/>
            <p:cNvSpPr>
              <a:spLocks noChangeShapeType="1"/>
            </p:cNvSpPr>
            <p:nvPr/>
          </p:nvSpPr>
          <p:spPr bwMode="auto">
            <a:xfrm>
              <a:off x="754" y="1474"/>
              <a:ext cx="91" cy="0"/>
            </a:xfrm>
            <a:prstGeom prst="line">
              <a:avLst/>
            </a:prstGeom>
            <a:noFill/>
            <a:ln w="19050">
              <a:solidFill>
                <a:srgbClr val="CC0000"/>
              </a:solidFill>
              <a:round/>
              <a:headEnd/>
              <a:tailEnd/>
            </a:ln>
          </p:spPr>
          <p:txBody>
            <a:bodyPr/>
            <a:lstStyle/>
            <a:p>
              <a:endParaRPr lang="nl-NL"/>
            </a:p>
          </p:txBody>
        </p:sp>
      </p:grpSp>
      <p:sp>
        <p:nvSpPr>
          <p:cNvPr id="2" name="Tekstvak 1"/>
          <p:cNvSpPr txBox="1"/>
          <p:nvPr/>
        </p:nvSpPr>
        <p:spPr>
          <a:xfrm>
            <a:off x="3744466" y="4187015"/>
            <a:ext cx="2592288" cy="1200329"/>
          </a:xfrm>
          <a:prstGeom prst="rect">
            <a:avLst/>
          </a:prstGeom>
          <a:noFill/>
        </p:spPr>
        <p:txBody>
          <a:bodyPr wrap="square" rtlCol="0">
            <a:spAutoFit/>
          </a:bodyPr>
          <a:lstStyle/>
          <a:p>
            <a:pPr fontAlgn="base"/>
            <a:r>
              <a:rPr lang="nl-NL" sz="1000" dirty="0">
                <a:latin typeface="Bookman Old Style" panose="02050604050505020204" pitchFamily="18" charset="0"/>
              </a:rPr>
              <a:t>De Lift &amp; Light set van La </a:t>
            </a:r>
            <a:r>
              <a:rPr lang="nl-NL" sz="1000" dirty="0" err="1">
                <a:latin typeface="Bookman Old Style" panose="02050604050505020204" pitchFamily="18" charset="0"/>
              </a:rPr>
              <a:t>Colline</a:t>
            </a:r>
            <a:r>
              <a:rPr lang="nl-NL" sz="1000" dirty="0">
                <a:latin typeface="Bookman Old Style" panose="02050604050505020204" pitchFamily="18" charset="0"/>
              </a:rPr>
              <a:t> zit in een stijlvol etui en bevat:</a:t>
            </a:r>
          </a:p>
          <a:p>
            <a:pPr marL="171450" indent="-171450" fontAlgn="base">
              <a:buFont typeface="Wingdings" panose="05000000000000000000" pitchFamily="2" charset="2"/>
              <a:buChar char="ü"/>
            </a:pPr>
            <a:r>
              <a:rPr lang="nl-NL" sz="1000" dirty="0">
                <a:latin typeface="Bookman Old Style" panose="02050604050505020204" pitchFamily="18" charset="0"/>
              </a:rPr>
              <a:t>Neck &amp; Décolleté Care (50 ml)</a:t>
            </a:r>
          </a:p>
          <a:p>
            <a:pPr marL="171450" indent="-171450" fontAlgn="base">
              <a:buFont typeface="Wingdings" panose="05000000000000000000" pitchFamily="2" charset="2"/>
              <a:buChar char="ü"/>
            </a:pPr>
            <a:r>
              <a:rPr lang="nl-NL" sz="1000" dirty="0" smtClean="0">
                <a:latin typeface="Bookman Old Style" panose="02050604050505020204" pitchFamily="18" charset="0"/>
              </a:rPr>
              <a:t>Global </a:t>
            </a:r>
            <a:r>
              <a:rPr lang="nl-NL" sz="1000" dirty="0" err="1">
                <a:latin typeface="Bookman Old Style" panose="02050604050505020204" pitchFamily="18" charset="0"/>
              </a:rPr>
              <a:t>Illuminating</a:t>
            </a:r>
            <a:r>
              <a:rPr lang="nl-NL" sz="1000" dirty="0">
                <a:latin typeface="Bookman Old Style" panose="02050604050505020204" pitchFamily="18" charset="0"/>
              </a:rPr>
              <a:t> Cream (50 ml)</a:t>
            </a:r>
          </a:p>
          <a:p>
            <a:pPr marL="171450" indent="-171450" fontAlgn="base">
              <a:buFont typeface="Wingdings" panose="05000000000000000000" pitchFamily="2" charset="2"/>
              <a:buChar char="ü"/>
            </a:pPr>
            <a:r>
              <a:rPr lang="nl-NL" sz="1000" dirty="0" smtClean="0">
                <a:latin typeface="Bookman Old Style" panose="02050604050505020204" pitchFamily="18" charset="0"/>
              </a:rPr>
              <a:t>Global </a:t>
            </a:r>
            <a:r>
              <a:rPr lang="nl-NL" sz="1000" dirty="0" err="1">
                <a:latin typeface="Bookman Old Style" panose="02050604050505020204" pitchFamily="18" charset="0"/>
              </a:rPr>
              <a:t>Illuminating</a:t>
            </a:r>
            <a:r>
              <a:rPr lang="nl-NL" sz="1000" dirty="0">
                <a:latin typeface="Bookman Old Style" panose="02050604050505020204" pitchFamily="18" charset="0"/>
              </a:rPr>
              <a:t> Serum (10ml)</a:t>
            </a:r>
          </a:p>
          <a:p>
            <a:pPr marL="171450" indent="-171450" fontAlgn="base">
              <a:buFont typeface="Wingdings" panose="05000000000000000000" pitchFamily="2" charset="2"/>
              <a:buChar char="ü"/>
            </a:pPr>
            <a:r>
              <a:rPr lang="nl-NL" sz="1000" dirty="0" err="1">
                <a:latin typeface="Bookman Old Style" panose="02050604050505020204" pitchFamily="18" charset="0"/>
              </a:rPr>
              <a:t>Radiance</a:t>
            </a:r>
            <a:r>
              <a:rPr lang="nl-NL" sz="1000" dirty="0">
                <a:latin typeface="Bookman Old Style" panose="02050604050505020204" pitchFamily="18" charset="0"/>
              </a:rPr>
              <a:t> </a:t>
            </a:r>
            <a:r>
              <a:rPr lang="nl-NL" sz="1000" dirty="0" err="1">
                <a:latin typeface="Bookman Old Style" panose="02050604050505020204" pitchFamily="18" charset="0"/>
              </a:rPr>
              <a:t>Softening</a:t>
            </a:r>
            <a:r>
              <a:rPr lang="nl-NL" sz="1000" dirty="0">
                <a:latin typeface="Bookman Old Style" panose="02050604050505020204" pitchFamily="18" charset="0"/>
              </a:rPr>
              <a:t> Lotion (40ml</a:t>
            </a:r>
            <a:r>
              <a:rPr lang="nl-NL" sz="1000" dirty="0" smtClean="0">
                <a:latin typeface="Bookman Old Style" panose="02050604050505020204" pitchFamily="18" charset="0"/>
              </a:rPr>
              <a:t>)</a:t>
            </a:r>
          </a:p>
          <a:p>
            <a:pPr fontAlgn="base"/>
            <a:r>
              <a:rPr lang="nl-NL" sz="1200" dirty="0" smtClean="0">
                <a:latin typeface="Bookman Old Style" panose="02050604050505020204" pitchFamily="18" charset="0"/>
              </a:rPr>
              <a:t>t.w.v. €589,95</a:t>
            </a:r>
            <a:endParaRPr lang="nl-NL" sz="1200" dirty="0">
              <a:latin typeface="Bookman Old Style" panose="02050604050505020204" pitchFamily="18" charset="0"/>
            </a:endParaRPr>
          </a:p>
        </p:txBody>
      </p:sp>
      <p:pic>
        <p:nvPicPr>
          <p:cNvPr id="21" name="Picture 8" descr="La Colline Lift &amp; Light S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24" y="3724746"/>
            <a:ext cx="3005746" cy="212486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ftp://ftp.lacolline-skincare.com/MARKETING/PROMOTIONS%202016/packshot%20plan%20PROMO%202016/RETAIL%20SET/9022%20-%20RETAIL%20VALERE%20ADVANCED%20VITAL/Retail-Vale%E2%95%A0%C3%87re-Advanced-Vit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7558" y="6609184"/>
            <a:ext cx="2734008" cy="1932943"/>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p:cNvSpPr txBox="1"/>
          <p:nvPr/>
        </p:nvSpPr>
        <p:spPr>
          <a:xfrm>
            <a:off x="864146" y="6987951"/>
            <a:ext cx="3504988" cy="1446550"/>
          </a:xfrm>
          <a:prstGeom prst="rect">
            <a:avLst/>
          </a:prstGeom>
          <a:noFill/>
        </p:spPr>
        <p:txBody>
          <a:bodyPr wrap="square" rtlCol="0">
            <a:spAutoFit/>
          </a:bodyPr>
          <a:lstStyle/>
          <a:p>
            <a:pPr fontAlgn="base"/>
            <a:r>
              <a:rPr lang="nl-NL" sz="1000" dirty="0">
                <a:latin typeface="Bookman Old Style" panose="02050604050505020204" pitchFamily="18" charset="0"/>
              </a:rPr>
              <a:t>De Advanced </a:t>
            </a:r>
            <a:r>
              <a:rPr lang="nl-NL" sz="1000" dirty="0" err="1">
                <a:latin typeface="Bookman Old Style" panose="02050604050505020204" pitchFamily="18" charset="0"/>
              </a:rPr>
              <a:t>Vital</a:t>
            </a:r>
            <a:r>
              <a:rPr lang="nl-NL" sz="1000" dirty="0">
                <a:latin typeface="Bookman Old Style" panose="02050604050505020204" pitchFamily="18" charset="0"/>
              </a:rPr>
              <a:t> set van La </a:t>
            </a:r>
            <a:r>
              <a:rPr lang="nl-NL" sz="1000" dirty="0" err="1">
                <a:latin typeface="Bookman Old Style" panose="02050604050505020204" pitchFamily="18" charset="0"/>
              </a:rPr>
              <a:t>Colline</a:t>
            </a:r>
            <a:r>
              <a:rPr lang="nl-NL" sz="1000" dirty="0">
                <a:latin typeface="Bookman Old Style" panose="02050604050505020204" pitchFamily="18" charset="0"/>
              </a:rPr>
              <a:t> zit in een stijlvol etui en bevat:</a:t>
            </a:r>
          </a:p>
          <a:p>
            <a:pPr marL="285750" indent="-285750" fontAlgn="base">
              <a:buFont typeface="Wingdings" panose="05000000000000000000" pitchFamily="2" charset="2"/>
              <a:buChar char="ü"/>
            </a:pPr>
            <a:r>
              <a:rPr lang="nl-NL" sz="1000" dirty="0">
                <a:latin typeface="Bookman Old Style" panose="02050604050505020204" pitchFamily="18" charset="0"/>
              </a:rPr>
              <a:t>Cellular </a:t>
            </a:r>
            <a:r>
              <a:rPr lang="nl-NL" sz="1000" dirty="0" err="1">
                <a:latin typeface="Bookman Old Style" panose="02050604050505020204" pitchFamily="18" charset="0"/>
              </a:rPr>
              <a:t>Vital</a:t>
            </a:r>
            <a:r>
              <a:rPr lang="nl-NL" sz="1000" dirty="0">
                <a:latin typeface="Bookman Old Style" panose="02050604050505020204" pitchFamily="18" charset="0"/>
              </a:rPr>
              <a:t> Serum (</a:t>
            </a:r>
            <a:r>
              <a:rPr lang="nl-NL" sz="1000" i="1" dirty="0">
                <a:latin typeface="Bookman Old Style" panose="02050604050505020204" pitchFamily="18" charset="0"/>
              </a:rPr>
              <a:t>30 ml</a:t>
            </a:r>
            <a:r>
              <a:rPr lang="nl-NL" sz="1000" dirty="0">
                <a:latin typeface="Bookman Old Style" panose="02050604050505020204" pitchFamily="18" charset="0"/>
              </a:rPr>
              <a:t>)</a:t>
            </a:r>
          </a:p>
          <a:p>
            <a:pPr marL="285750" indent="-285750" fontAlgn="base">
              <a:buFont typeface="Wingdings" panose="05000000000000000000" pitchFamily="2" charset="2"/>
              <a:buChar char="ü"/>
            </a:pPr>
            <a:r>
              <a:rPr lang="nl-NL" sz="1000" dirty="0">
                <a:latin typeface="Bookman Old Style" panose="02050604050505020204" pitchFamily="18" charset="0"/>
              </a:rPr>
              <a:t>Cellular </a:t>
            </a:r>
            <a:r>
              <a:rPr lang="nl-NL" sz="1000" dirty="0" err="1">
                <a:latin typeface="Bookman Old Style" panose="02050604050505020204" pitchFamily="18" charset="0"/>
              </a:rPr>
              <a:t>Vital</a:t>
            </a:r>
            <a:r>
              <a:rPr lang="nl-NL" sz="1000" dirty="0">
                <a:latin typeface="Bookman Old Style" panose="02050604050505020204" pitchFamily="18" charset="0"/>
              </a:rPr>
              <a:t> </a:t>
            </a:r>
            <a:r>
              <a:rPr lang="nl-NL" sz="1000" dirty="0" err="1">
                <a:latin typeface="Bookman Old Style" panose="02050604050505020204" pitchFamily="18" charset="0"/>
              </a:rPr>
              <a:t>Mask</a:t>
            </a:r>
            <a:r>
              <a:rPr lang="nl-NL" sz="1000" dirty="0">
                <a:latin typeface="Bookman Old Style" panose="02050604050505020204" pitchFamily="18" charset="0"/>
              </a:rPr>
              <a:t> (</a:t>
            </a:r>
            <a:r>
              <a:rPr lang="nl-NL" sz="1000" i="1" dirty="0">
                <a:latin typeface="Bookman Old Style" panose="02050604050505020204" pitchFamily="18" charset="0"/>
              </a:rPr>
              <a:t>15 ml</a:t>
            </a:r>
            <a:r>
              <a:rPr lang="nl-NL" sz="1000" dirty="0">
                <a:latin typeface="Bookman Old Style" panose="02050604050505020204" pitchFamily="18" charset="0"/>
              </a:rPr>
              <a:t>)</a:t>
            </a:r>
          </a:p>
          <a:p>
            <a:pPr marL="285750" indent="-285750" fontAlgn="base">
              <a:buFont typeface="Wingdings" panose="05000000000000000000" pitchFamily="2" charset="2"/>
              <a:buChar char="ü"/>
            </a:pPr>
            <a:r>
              <a:rPr lang="nl-NL" sz="1000" dirty="0">
                <a:latin typeface="Bookman Old Style" panose="02050604050505020204" pitchFamily="18" charset="0"/>
              </a:rPr>
              <a:t>Cellular </a:t>
            </a:r>
            <a:r>
              <a:rPr lang="nl-NL" sz="1000" dirty="0" err="1">
                <a:latin typeface="Bookman Old Style" panose="02050604050505020204" pitchFamily="18" charset="0"/>
              </a:rPr>
              <a:t>Vital</a:t>
            </a:r>
            <a:r>
              <a:rPr lang="nl-NL" sz="1000" dirty="0">
                <a:latin typeface="Bookman Old Style" panose="02050604050505020204" pitchFamily="18" charset="0"/>
              </a:rPr>
              <a:t> Cream (</a:t>
            </a:r>
            <a:r>
              <a:rPr lang="nl-NL" sz="1000" i="1" dirty="0">
                <a:latin typeface="Bookman Old Style" panose="02050604050505020204" pitchFamily="18" charset="0"/>
              </a:rPr>
              <a:t>30ml</a:t>
            </a:r>
            <a:r>
              <a:rPr lang="nl-NL" sz="1000" dirty="0">
                <a:latin typeface="Bookman Old Style" panose="02050604050505020204" pitchFamily="18" charset="0"/>
              </a:rPr>
              <a:t>)</a:t>
            </a:r>
          </a:p>
          <a:p>
            <a:pPr marL="285750" indent="-285750" fontAlgn="base">
              <a:buFont typeface="Wingdings" panose="05000000000000000000" pitchFamily="2" charset="2"/>
              <a:buChar char="ü"/>
            </a:pPr>
            <a:r>
              <a:rPr lang="nl-NL" sz="1000" dirty="0">
                <a:latin typeface="Bookman Old Style" panose="02050604050505020204" pitchFamily="18" charset="0"/>
              </a:rPr>
              <a:t>Cellular </a:t>
            </a:r>
            <a:r>
              <a:rPr lang="nl-NL" sz="1000" dirty="0" err="1">
                <a:latin typeface="Bookman Old Style" panose="02050604050505020204" pitchFamily="18" charset="0"/>
              </a:rPr>
              <a:t>Night</a:t>
            </a:r>
            <a:r>
              <a:rPr lang="nl-NL" sz="1000" dirty="0">
                <a:latin typeface="Bookman Old Style" panose="02050604050505020204" pitchFamily="18" charset="0"/>
              </a:rPr>
              <a:t> Elixer (</a:t>
            </a:r>
            <a:r>
              <a:rPr lang="nl-NL" sz="1000" i="1" dirty="0">
                <a:latin typeface="Bookman Old Style" panose="02050604050505020204" pitchFamily="18" charset="0"/>
              </a:rPr>
              <a:t>6ml)</a:t>
            </a:r>
          </a:p>
          <a:p>
            <a:pPr fontAlgn="base"/>
            <a:r>
              <a:rPr lang="nl-NL" sz="1000" i="1" dirty="0">
                <a:latin typeface="Bookman Old Style" panose="02050604050505020204" pitchFamily="18" charset="0"/>
              </a:rPr>
              <a:t>t.w.v. €485,00</a:t>
            </a:r>
            <a:endParaRPr lang="nl-NL" sz="1000" dirty="0"/>
          </a:p>
          <a:p>
            <a:endParaRPr lang="nl-NL" dirty="0"/>
          </a:p>
        </p:txBody>
      </p:sp>
    </p:spTree>
    <p:extLst>
      <p:ext uri="{BB962C8B-B14F-4D97-AF65-F5344CB8AC3E}">
        <p14:creationId xmlns:p14="http://schemas.microsoft.com/office/powerpoint/2010/main" val="1504682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tretch>
            <a:fillRect/>
          </a:stretch>
        </p:blipFill>
        <p:spPr bwMode="auto">
          <a:xfrm>
            <a:off x="1871066" y="129394"/>
            <a:ext cx="3413496" cy="780087"/>
          </a:xfrm>
          <a:prstGeom prst="rect">
            <a:avLst/>
          </a:prstGeom>
          <a:noFill/>
          <a:ln>
            <a:noFill/>
          </a:ln>
        </p:spPr>
      </p:pic>
      <p:sp>
        <p:nvSpPr>
          <p:cNvPr id="6" name="Tekstvak 5"/>
          <p:cNvSpPr txBox="1"/>
          <p:nvPr/>
        </p:nvSpPr>
        <p:spPr>
          <a:xfrm>
            <a:off x="144066" y="1153593"/>
            <a:ext cx="6857156" cy="584775"/>
          </a:xfrm>
          <a:prstGeom prst="rect">
            <a:avLst/>
          </a:prstGeom>
          <a:noFill/>
        </p:spPr>
        <p:txBody>
          <a:bodyPr wrap="square" rtlCol="0">
            <a:spAutoFit/>
          </a:bodyPr>
          <a:lstStyle/>
          <a:p>
            <a:pPr algn="ctr"/>
            <a:endParaRPr lang="nl-NL" sz="1600" dirty="0" smtClean="0">
              <a:latin typeface="Bookman Old Style" pitchFamily="18" charset="0"/>
            </a:endParaRPr>
          </a:p>
          <a:p>
            <a:pPr algn="ctr"/>
            <a:r>
              <a:rPr lang="nl-NL" sz="1600" dirty="0" smtClean="0">
                <a:latin typeface="Bookman Old Style" pitchFamily="18" charset="0"/>
              </a:rPr>
              <a:t>Ordernummers</a:t>
            </a:r>
            <a:endParaRPr lang="nl-NL" sz="1400" u="sng" dirty="0" smtClean="0">
              <a:latin typeface="Bookman Old Style" pitchFamily="18" charset="0"/>
            </a:endParaRPr>
          </a:p>
        </p:txBody>
      </p:sp>
      <p:grpSp>
        <p:nvGrpSpPr>
          <p:cNvPr id="12" name="Group 5"/>
          <p:cNvGrpSpPr>
            <a:grpSpLocks/>
          </p:cNvGrpSpPr>
          <p:nvPr/>
        </p:nvGrpSpPr>
        <p:grpSpPr bwMode="auto">
          <a:xfrm>
            <a:off x="383047" y="1047611"/>
            <a:ext cx="144463" cy="1081087"/>
            <a:chOff x="754" y="884"/>
            <a:chExt cx="91" cy="590"/>
          </a:xfrm>
        </p:grpSpPr>
        <p:sp>
          <p:nvSpPr>
            <p:cNvPr id="13" name="Line 6"/>
            <p:cNvSpPr>
              <a:spLocks noChangeShapeType="1"/>
            </p:cNvSpPr>
            <p:nvPr/>
          </p:nvSpPr>
          <p:spPr bwMode="auto">
            <a:xfrm>
              <a:off x="754" y="884"/>
              <a:ext cx="0" cy="590"/>
            </a:xfrm>
            <a:prstGeom prst="line">
              <a:avLst/>
            </a:prstGeom>
            <a:noFill/>
            <a:ln w="19050">
              <a:solidFill>
                <a:srgbClr val="CC0000"/>
              </a:solidFill>
              <a:round/>
              <a:headEnd/>
              <a:tailEnd/>
            </a:ln>
          </p:spPr>
          <p:txBody>
            <a:bodyPr/>
            <a:lstStyle/>
            <a:p>
              <a:endParaRPr lang="nl-NL" b="1" dirty="0"/>
            </a:p>
          </p:txBody>
        </p:sp>
        <p:sp>
          <p:nvSpPr>
            <p:cNvPr id="14" name="Line 7"/>
            <p:cNvSpPr>
              <a:spLocks noChangeShapeType="1"/>
            </p:cNvSpPr>
            <p:nvPr/>
          </p:nvSpPr>
          <p:spPr bwMode="auto">
            <a:xfrm>
              <a:off x="754" y="884"/>
              <a:ext cx="91" cy="0"/>
            </a:xfrm>
            <a:prstGeom prst="line">
              <a:avLst/>
            </a:prstGeom>
            <a:noFill/>
            <a:ln w="19050">
              <a:solidFill>
                <a:srgbClr val="CC0000"/>
              </a:solidFill>
              <a:round/>
              <a:headEnd/>
              <a:tailEnd/>
            </a:ln>
          </p:spPr>
          <p:txBody>
            <a:bodyPr/>
            <a:lstStyle/>
            <a:p>
              <a:endParaRPr lang="nl-NL"/>
            </a:p>
          </p:txBody>
        </p:sp>
        <p:sp>
          <p:nvSpPr>
            <p:cNvPr id="15" name="Line 8"/>
            <p:cNvSpPr>
              <a:spLocks noChangeShapeType="1"/>
            </p:cNvSpPr>
            <p:nvPr/>
          </p:nvSpPr>
          <p:spPr bwMode="auto">
            <a:xfrm>
              <a:off x="754" y="1474"/>
              <a:ext cx="91" cy="0"/>
            </a:xfrm>
            <a:prstGeom prst="line">
              <a:avLst/>
            </a:prstGeom>
            <a:noFill/>
            <a:ln w="19050">
              <a:solidFill>
                <a:srgbClr val="CC0000"/>
              </a:solidFill>
              <a:round/>
              <a:headEnd/>
              <a:tailEnd/>
            </a:ln>
          </p:spPr>
          <p:txBody>
            <a:bodyPr/>
            <a:lstStyle/>
            <a:p>
              <a:endParaRPr lang="nl-NL"/>
            </a:p>
          </p:txBody>
        </p:sp>
      </p:grpSp>
      <p:grpSp>
        <p:nvGrpSpPr>
          <p:cNvPr id="16" name="Group 9"/>
          <p:cNvGrpSpPr>
            <a:grpSpLocks/>
          </p:cNvGrpSpPr>
          <p:nvPr/>
        </p:nvGrpSpPr>
        <p:grpSpPr bwMode="auto">
          <a:xfrm rot="10800000">
            <a:off x="6630656" y="1047610"/>
            <a:ext cx="142875" cy="1081087"/>
            <a:chOff x="754" y="884"/>
            <a:chExt cx="91" cy="590"/>
          </a:xfrm>
        </p:grpSpPr>
        <p:sp>
          <p:nvSpPr>
            <p:cNvPr id="17" name="Line 10"/>
            <p:cNvSpPr>
              <a:spLocks noChangeShapeType="1"/>
            </p:cNvSpPr>
            <p:nvPr/>
          </p:nvSpPr>
          <p:spPr bwMode="auto">
            <a:xfrm>
              <a:off x="754" y="884"/>
              <a:ext cx="0" cy="590"/>
            </a:xfrm>
            <a:prstGeom prst="line">
              <a:avLst/>
            </a:prstGeom>
            <a:noFill/>
            <a:ln w="19050">
              <a:solidFill>
                <a:srgbClr val="CC0000"/>
              </a:solidFill>
              <a:round/>
              <a:headEnd/>
              <a:tailEnd/>
            </a:ln>
          </p:spPr>
          <p:txBody>
            <a:bodyPr/>
            <a:lstStyle/>
            <a:p>
              <a:endParaRPr lang="nl-NL"/>
            </a:p>
          </p:txBody>
        </p:sp>
        <p:sp>
          <p:nvSpPr>
            <p:cNvPr id="18" name="Line 11"/>
            <p:cNvSpPr>
              <a:spLocks noChangeShapeType="1"/>
            </p:cNvSpPr>
            <p:nvPr/>
          </p:nvSpPr>
          <p:spPr bwMode="auto">
            <a:xfrm>
              <a:off x="754" y="884"/>
              <a:ext cx="91" cy="0"/>
            </a:xfrm>
            <a:prstGeom prst="line">
              <a:avLst/>
            </a:prstGeom>
            <a:noFill/>
            <a:ln w="19050">
              <a:solidFill>
                <a:srgbClr val="CC0000"/>
              </a:solidFill>
              <a:round/>
              <a:headEnd/>
              <a:tailEnd/>
            </a:ln>
          </p:spPr>
          <p:txBody>
            <a:bodyPr/>
            <a:lstStyle/>
            <a:p>
              <a:endParaRPr lang="nl-NL"/>
            </a:p>
          </p:txBody>
        </p:sp>
        <p:sp>
          <p:nvSpPr>
            <p:cNvPr id="19" name="Line 12"/>
            <p:cNvSpPr>
              <a:spLocks noChangeShapeType="1"/>
            </p:cNvSpPr>
            <p:nvPr/>
          </p:nvSpPr>
          <p:spPr bwMode="auto">
            <a:xfrm>
              <a:off x="754" y="1474"/>
              <a:ext cx="91" cy="0"/>
            </a:xfrm>
            <a:prstGeom prst="line">
              <a:avLst/>
            </a:prstGeom>
            <a:noFill/>
            <a:ln w="19050">
              <a:solidFill>
                <a:srgbClr val="CC0000"/>
              </a:solidFill>
              <a:round/>
              <a:headEnd/>
              <a:tailEnd/>
            </a:ln>
          </p:spPr>
          <p:txBody>
            <a:bodyPr/>
            <a:lstStyle/>
            <a:p>
              <a:endParaRPr lang="nl-NL"/>
            </a:p>
          </p:txBody>
        </p:sp>
      </p:grpSp>
      <p:sp>
        <p:nvSpPr>
          <p:cNvPr id="21" name="Tekstvak 20"/>
          <p:cNvSpPr txBox="1"/>
          <p:nvPr/>
        </p:nvSpPr>
        <p:spPr>
          <a:xfrm>
            <a:off x="3109029" y="5025008"/>
            <a:ext cx="3600450" cy="1554272"/>
          </a:xfrm>
          <a:prstGeom prst="rect">
            <a:avLst/>
          </a:prstGeom>
          <a:noFill/>
        </p:spPr>
        <p:txBody>
          <a:bodyPr wrap="square" rtlCol="0">
            <a:spAutoFit/>
          </a:bodyPr>
          <a:lstStyle/>
          <a:p>
            <a:endParaRPr lang="nl-NL" sz="1100" u="sng" dirty="0">
              <a:solidFill>
                <a:srgbClr val="FF0000"/>
              </a:solidFill>
              <a:latin typeface="Bookman Old Style" panose="02050604050505020204" pitchFamily="18" charset="0"/>
            </a:endParaRPr>
          </a:p>
          <a:p>
            <a:endParaRPr lang="nl-NL" sz="1400" u="sng" dirty="0" smtClean="0">
              <a:solidFill>
                <a:srgbClr val="FF0000"/>
              </a:solidFill>
              <a:latin typeface="Bookman Old Style" panose="02050604050505020204" pitchFamily="18" charset="0"/>
            </a:endParaRPr>
          </a:p>
          <a:p>
            <a:endParaRPr lang="nl-NL" sz="1400" u="sng" dirty="0" smtClean="0">
              <a:solidFill>
                <a:srgbClr val="FF0000"/>
              </a:solidFill>
              <a:latin typeface="Bookman Old Style" panose="02050604050505020204" pitchFamily="18" charset="0"/>
            </a:endParaRPr>
          </a:p>
          <a:p>
            <a:endParaRPr lang="nl-NL" sz="1400" u="sng" dirty="0" smtClean="0">
              <a:solidFill>
                <a:srgbClr val="FF0000"/>
              </a:solidFill>
              <a:latin typeface="Bookman Old Style" panose="02050604050505020204" pitchFamily="18" charset="0"/>
            </a:endParaRPr>
          </a:p>
          <a:p>
            <a:endParaRPr lang="nl-NL" sz="1400" u="sng" dirty="0">
              <a:solidFill>
                <a:srgbClr val="FF0000"/>
              </a:solidFill>
              <a:latin typeface="Bookman Old Style" panose="02050604050505020204" pitchFamily="18" charset="0"/>
            </a:endParaRPr>
          </a:p>
          <a:p>
            <a:endParaRPr lang="nl-NL" sz="1400" u="sng" dirty="0" smtClean="0">
              <a:solidFill>
                <a:srgbClr val="FF0000"/>
              </a:solidFill>
              <a:latin typeface="Bookman Old Style" panose="02050604050505020204" pitchFamily="18" charset="0"/>
            </a:endParaRPr>
          </a:p>
          <a:p>
            <a:endParaRPr lang="nl-NL" sz="1400" dirty="0" smtClean="0">
              <a:solidFill>
                <a:srgbClr val="FF0000"/>
              </a:solidFill>
              <a:latin typeface="Bookman Old Style" panose="02050604050505020204" pitchFamily="18" charset="0"/>
            </a:endParaRPr>
          </a:p>
        </p:txBody>
      </p:sp>
      <p:graphicFrame>
        <p:nvGraphicFramePr>
          <p:cNvPr id="23" name="Tabel 22"/>
          <p:cNvGraphicFramePr>
            <a:graphicFrameLocks noGrp="1"/>
          </p:cNvGraphicFramePr>
          <p:nvPr>
            <p:extLst>
              <p:ext uri="{D42A27DB-BD31-4B8C-83A1-F6EECF244321}">
                <p14:modId xmlns:p14="http://schemas.microsoft.com/office/powerpoint/2010/main" val="2110705214"/>
              </p:ext>
            </p:extLst>
          </p:nvPr>
        </p:nvGraphicFramePr>
        <p:xfrm>
          <a:off x="864146" y="3443389"/>
          <a:ext cx="5617847" cy="2998132"/>
        </p:xfrm>
        <a:graphic>
          <a:graphicData uri="http://schemas.openxmlformats.org/drawingml/2006/table">
            <a:tbl>
              <a:tblPr firstRow="1" bandRow="1">
                <a:tableStyleId>{E8034E78-7F5D-4C2E-B375-FC64B27BC917}</a:tableStyleId>
              </a:tblPr>
              <a:tblGrid>
                <a:gridCol w="803593"/>
                <a:gridCol w="3010218"/>
                <a:gridCol w="902018"/>
                <a:gridCol w="902018"/>
              </a:tblGrid>
              <a:tr h="0">
                <a:tc>
                  <a:txBody>
                    <a:bodyPr/>
                    <a:lstStyle/>
                    <a:p>
                      <a:r>
                        <a:rPr lang="nl-NL" sz="1200" dirty="0" smtClean="0">
                          <a:solidFill>
                            <a:schemeClr val="tx1"/>
                          </a:solidFill>
                          <a:latin typeface="Bookman Old Style" panose="02050604050505020204" pitchFamily="18" charset="0"/>
                        </a:rPr>
                        <a:t>Aantal</a:t>
                      </a:r>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Omschrijving</a:t>
                      </a:r>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Inkoop</a:t>
                      </a:r>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Verkoop</a:t>
                      </a:r>
                      <a:endParaRPr lang="nl-NL" sz="1200" dirty="0">
                        <a:solidFill>
                          <a:schemeClr val="tx1"/>
                        </a:solidFill>
                        <a:latin typeface="Bookman Old Style" panose="02050604050505020204" pitchFamily="18" charset="0"/>
                      </a:endParaRPr>
                    </a:p>
                  </a:txBody>
                  <a:tcPr>
                    <a:solidFill>
                      <a:schemeClr val="bg1">
                        <a:lumMod val="95000"/>
                      </a:schemeClr>
                    </a:solidFill>
                  </a:tcPr>
                </a:tc>
              </a:tr>
              <a:tr h="387890">
                <a:tc>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9020 LC </a:t>
                      </a:r>
                      <a:r>
                        <a:rPr lang="nl-NL" sz="1200" dirty="0" err="1" smtClean="0">
                          <a:solidFill>
                            <a:schemeClr val="tx1"/>
                          </a:solidFill>
                          <a:latin typeface="Bookman Old Style" panose="02050604050505020204" pitchFamily="18" charset="0"/>
                        </a:rPr>
                        <a:t>Moister</a:t>
                      </a:r>
                      <a:r>
                        <a:rPr lang="nl-NL" sz="1200" dirty="0" smtClean="0">
                          <a:solidFill>
                            <a:schemeClr val="tx1"/>
                          </a:solidFill>
                          <a:latin typeface="Bookman Old Style" panose="02050604050505020204" pitchFamily="18" charset="0"/>
                        </a:rPr>
                        <a:t> Boost Hydra Set</a:t>
                      </a:r>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€ 136,37</a:t>
                      </a:r>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€ 275,00</a:t>
                      </a:r>
                      <a:endParaRPr lang="nl-NL" sz="1200" dirty="0">
                        <a:solidFill>
                          <a:schemeClr val="tx1"/>
                        </a:solidFill>
                        <a:latin typeface="Bookman Old Style" panose="02050604050505020204" pitchFamily="18" charset="0"/>
                      </a:endParaRPr>
                    </a:p>
                  </a:txBody>
                  <a:tcPr>
                    <a:solidFill>
                      <a:schemeClr val="bg1">
                        <a:lumMod val="95000"/>
                      </a:schemeClr>
                    </a:solidFill>
                  </a:tcPr>
                </a:tc>
              </a:tr>
              <a:tr h="387890">
                <a:tc>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9021 LC Matrix Set</a:t>
                      </a:r>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€ 173,57</a:t>
                      </a:r>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€ 350,00</a:t>
                      </a:r>
                      <a:endParaRPr lang="nl-NL" sz="1200" dirty="0">
                        <a:solidFill>
                          <a:schemeClr val="tx1"/>
                        </a:solidFill>
                        <a:latin typeface="Bookman Old Style" panose="02050604050505020204" pitchFamily="18" charset="0"/>
                      </a:endParaRPr>
                    </a:p>
                  </a:txBody>
                  <a:tcPr>
                    <a:solidFill>
                      <a:schemeClr val="bg1">
                        <a:lumMod val="95000"/>
                      </a:schemeClr>
                    </a:solidFill>
                  </a:tcPr>
                </a:tc>
              </a:tr>
              <a:tr h="387890">
                <a:tc>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9022 LC Advanced </a:t>
                      </a:r>
                      <a:r>
                        <a:rPr lang="nl-NL" sz="1200" dirty="0" err="1" smtClean="0">
                          <a:solidFill>
                            <a:schemeClr val="tx1"/>
                          </a:solidFill>
                          <a:latin typeface="Bookman Old Style" panose="02050604050505020204" pitchFamily="18" charset="0"/>
                        </a:rPr>
                        <a:t>Vital</a:t>
                      </a:r>
                      <a:r>
                        <a:rPr lang="nl-NL" sz="1200" dirty="0" smtClean="0">
                          <a:solidFill>
                            <a:schemeClr val="tx1"/>
                          </a:solidFill>
                          <a:latin typeface="Bookman Old Style" panose="02050604050505020204" pitchFamily="18" charset="0"/>
                        </a:rPr>
                        <a:t> Set</a:t>
                      </a: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€ 146,29</a:t>
                      </a:r>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€ 295,00</a:t>
                      </a:r>
                      <a:endParaRPr lang="nl-NL" sz="1200" dirty="0">
                        <a:solidFill>
                          <a:schemeClr val="tx1"/>
                        </a:solidFill>
                        <a:latin typeface="Bookman Old Style" panose="02050604050505020204" pitchFamily="18" charset="0"/>
                      </a:endParaRPr>
                    </a:p>
                  </a:txBody>
                  <a:tcPr>
                    <a:solidFill>
                      <a:schemeClr val="bg1">
                        <a:lumMod val="95000"/>
                      </a:schemeClr>
                    </a:solidFill>
                  </a:tcPr>
                </a:tc>
              </a:tr>
              <a:tr h="387890">
                <a:tc>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r>
                        <a:rPr lang="nl-NL" sz="1200" dirty="0" smtClean="0">
                          <a:solidFill>
                            <a:schemeClr val="tx1"/>
                          </a:solidFill>
                          <a:latin typeface="Bookman Old Style" panose="02050604050505020204" pitchFamily="18" charset="0"/>
                        </a:rPr>
                        <a:t>9023 LC Lift</a:t>
                      </a:r>
                      <a:r>
                        <a:rPr lang="nl-NL" sz="1200" baseline="0" dirty="0" smtClean="0">
                          <a:solidFill>
                            <a:schemeClr val="tx1"/>
                          </a:solidFill>
                          <a:latin typeface="Bookman Old Style" panose="02050604050505020204" pitchFamily="18" charset="0"/>
                        </a:rPr>
                        <a:t> &amp; Light Set</a:t>
                      </a:r>
                      <a:endParaRPr lang="nl-NL" sz="1200" dirty="0" smtClean="0">
                        <a:solidFill>
                          <a:schemeClr val="tx1"/>
                        </a:solidFill>
                        <a:latin typeface="Bookman Old Style" panose="020506040505050202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smtClean="0">
                          <a:solidFill>
                            <a:schemeClr val="tx1"/>
                          </a:solidFill>
                          <a:latin typeface="Bookman Old Style" panose="02050604050505020204" pitchFamily="18" charset="0"/>
                        </a:rPr>
                        <a:t>€ 215,72</a:t>
                      </a:r>
                    </a:p>
                    <a:p>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smtClean="0">
                          <a:solidFill>
                            <a:schemeClr val="tx1"/>
                          </a:solidFill>
                          <a:latin typeface="Bookman Old Style" panose="02050604050505020204" pitchFamily="18" charset="0"/>
                        </a:rPr>
                        <a:t>€ 435,00</a:t>
                      </a:r>
                    </a:p>
                    <a:p>
                      <a:endParaRPr lang="nl-NL" sz="1200" dirty="0">
                        <a:solidFill>
                          <a:schemeClr val="tx1"/>
                        </a:solidFill>
                        <a:latin typeface="Bookman Old Style" panose="02050604050505020204" pitchFamily="18" charset="0"/>
                      </a:endParaRPr>
                    </a:p>
                  </a:txBody>
                  <a:tcPr>
                    <a:solidFill>
                      <a:schemeClr val="bg1">
                        <a:lumMod val="95000"/>
                      </a:schemeClr>
                    </a:solidFill>
                  </a:tcPr>
                </a:tc>
              </a:tr>
              <a:tr h="387890">
                <a:tc>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endParaRPr lang="nl-NL" sz="1200" dirty="0" smtClean="0">
                        <a:solidFill>
                          <a:schemeClr val="tx1"/>
                        </a:solidFill>
                        <a:latin typeface="Bookman Old Style" panose="02050604050505020204" pitchFamily="18" charset="0"/>
                      </a:endParaRPr>
                    </a:p>
                  </a:txBody>
                  <a:tcPr>
                    <a:solidFill>
                      <a:schemeClr val="bg1">
                        <a:lumMod val="95000"/>
                      </a:schemeClr>
                    </a:solidFill>
                  </a:tcPr>
                </a:tc>
                <a:tc>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smtClean="0">
                        <a:solidFill>
                          <a:schemeClr val="tx1"/>
                        </a:solidFill>
                        <a:latin typeface="Bookman Old Style" panose="02050604050505020204" pitchFamily="18" charset="0"/>
                      </a:endParaRPr>
                    </a:p>
                    <a:p>
                      <a:endParaRPr lang="nl-NL" sz="1200" dirty="0">
                        <a:solidFill>
                          <a:schemeClr val="tx1"/>
                        </a:solidFill>
                        <a:latin typeface="Bookman Old Style" panose="02050604050505020204" pitchFamily="18" charset="0"/>
                      </a:endParaRPr>
                    </a:p>
                  </a:txBody>
                  <a:tcPr>
                    <a:solidFill>
                      <a:schemeClr val="bg1">
                        <a:lumMod val="95000"/>
                      </a:schemeClr>
                    </a:solidFill>
                  </a:tcPr>
                </a:tc>
              </a:tr>
              <a:tr h="645742">
                <a:tc gridSpan="4">
                  <a:txBody>
                    <a:bodyPr/>
                    <a:lstStyle/>
                    <a:p>
                      <a:pPr algn="ctr"/>
                      <a:r>
                        <a:rPr lang="nl-NL" sz="1200" b="1" dirty="0" smtClean="0">
                          <a:solidFill>
                            <a:schemeClr val="tx1"/>
                          </a:solidFill>
                          <a:latin typeface="Bookman Old Style" panose="02050604050505020204" pitchFamily="18" charset="0"/>
                        </a:rPr>
                        <a:t>Zolang de voorraad</a:t>
                      </a:r>
                      <a:r>
                        <a:rPr lang="nl-NL" sz="1200" b="1" baseline="0" dirty="0" smtClean="0">
                          <a:solidFill>
                            <a:schemeClr val="tx1"/>
                          </a:solidFill>
                          <a:latin typeface="Bookman Old Style" panose="02050604050505020204" pitchFamily="18" charset="0"/>
                        </a:rPr>
                        <a:t> strekt</a:t>
                      </a:r>
                      <a:r>
                        <a:rPr lang="nl-NL" sz="1200" b="1" dirty="0" smtClean="0">
                          <a:solidFill>
                            <a:schemeClr val="tx1"/>
                          </a:solidFill>
                          <a:latin typeface="Bookman Old Style" panose="02050604050505020204" pitchFamily="18" charset="0"/>
                        </a:rPr>
                        <a:t>! Onder voorbehoud</a:t>
                      </a:r>
                      <a:r>
                        <a:rPr lang="nl-NL" sz="1200" b="1" baseline="0" dirty="0" smtClean="0">
                          <a:solidFill>
                            <a:schemeClr val="tx1"/>
                          </a:solidFill>
                          <a:latin typeface="Bookman Old Style" panose="02050604050505020204" pitchFamily="18" charset="0"/>
                        </a:rPr>
                        <a:t> van eventuele wijzigingen. </a:t>
                      </a:r>
                    </a:p>
                  </a:txBody>
                  <a:tcPr>
                    <a:solidFill>
                      <a:schemeClr val="bg1">
                        <a:lumMod val="95000"/>
                      </a:schemeClr>
                    </a:solidFill>
                  </a:tcPr>
                </a:tc>
                <a:tc hMerge="1">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c hMerge="1">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c hMerge="1">
                  <a:txBody>
                    <a:bodyPr/>
                    <a:lstStyle/>
                    <a:p>
                      <a:endParaRPr lang="nl-NL" sz="1200" dirty="0">
                        <a:solidFill>
                          <a:schemeClr val="tx1"/>
                        </a:solidFill>
                        <a:latin typeface="Bookman Old Style" panose="02050604050505020204" pitchFamily="18" charset="0"/>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861553571"/>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4530</TotalTime>
  <Words>255</Words>
  <Application>Microsoft Office PowerPoint</Application>
  <PresentationFormat>Aangepast</PresentationFormat>
  <Paragraphs>54</Paragraphs>
  <Slides>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Arial</vt:lpstr>
      <vt:lpstr>Bookman Old Style</vt:lpstr>
      <vt:lpstr>Calibri</vt:lpstr>
      <vt:lpstr>Wingdings</vt:lpstr>
      <vt:lpstr>Office-thema</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Marijke</dc:creator>
  <cp:lastModifiedBy>daphne</cp:lastModifiedBy>
  <cp:revision>277</cp:revision>
  <cp:lastPrinted>2017-09-20T07:26:40Z</cp:lastPrinted>
  <dcterms:created xsi:type="dcterms:W3CDTF">2015-06-18T07:21:21Z</dcterms:created>
  <dcterms:modified xsi:type="dcterms:W3CDTF">2017-12-01T11:04:13Z</dcterms:modified>
</cp:coreProperties>
</file>