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2" r:id="rId2"/>
    <p:sldId id="296" r:id="rId3"/>
    <p:sldId id="297" r:id="rId4"/>
  </p:sldIdLst>
  <p:sldSz cx="6858000" cy="9906000" type="A4"/>
  <p:notesSz cx="6797675" cy="9928225"/>
  <p:defaultTextStyle>
    <a:defPPr>
      <a:defRPr lang="nl-NL"/>
    </a:defPPr>
    <a:lvl1pPr marL="0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8963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57925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36888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15851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94814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73776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52739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31702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EFED0"/>
    <a:srgbClr val="BF46C8"/>
    <a:srgbClr val="91CBBC"/>
    <a:srgbClr val="654882"/>
    <a:srgbClr val="303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Stijl, gemiddeld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10" autoAdjust="0"/>
    <p:restoredTop sz="96433" autoAdjust="0"/>
  </p:normalViewPr>
  <p:slideViewPr>
    <p:cSldViewPr>
      <p:cViewPr varScale="1">
        <p:scale>
          <a:sx n="81" d="100"/>
          <a:sy n="81" d="100"/>
        </p:scale>
        <p:origin x="2952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632F8-7E0F-4C20-8D20-0528C4CA55CC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2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B6372-61AF-415F-A371-B21784B841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79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74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870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42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403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59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641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278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76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289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405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779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108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752" y="6202286"/>
            <a:ext cx="4791466" cy="131369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85689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260648" y="1784648"/>
            <a:ext cx="63367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entury Gothic" panose="020B0502020202020204" pitchFamily="34" charset="0"/>
              </a:rPr>
              <a:t>KERSTACTIES VAN MURAD!</a:t>
            </a:r>
            <a:endParaRPr lang="nl-NL" sz="6600" dirty="0">
              <a:latin typeface="Century Gothic" panose="020B0502020202020204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891833" y="8193360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ACTIE </a:t>
            </a:r>
            <a:r>
              <a:rPr lang="nl-NL" b="1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  <a:r>
              <a:rPr lang="nl-NL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nl-NL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670" y="416496"/>
            <a:ext cx="3135282" cy="859610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3356992" y="9284717"/>
            <a:ext cx="342507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**Onder voorbehoud van eventuele wijzigingen</a:t>
            </a:r>
            <a:r>
              <a:rPr lang="nl-NL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100" dirty="0"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lang="nl-NL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Geldig zolang de voorraad strekt</a:t>
            </a:r>
            <a:endParaRPr lang="nl-N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35612" y="2144688"/>
            <a:ext cx="6377398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Century Gothic" panose="020B0502020202020204" pitchFamily="34" charset="0"/>
              </a:rPr>
              <a:t> </a:t>
            </a:r>
            <a:endParaRPr lang="nl-NL" sz="1400" dirty="0">
              <a:latin typeface="Century Gothic" panose="020B0502020202020204" pitchFamily="34" charset="0"/>
            </a:endParaRPr>
          </a:p>
          <a:p>
            <a:pPr algn="ctr"/>
            <a:r>
              <a:rPr lang="nl-NL" sz="2800" b="1" dirty="0" err="1">
                <a:latin typeface="Century Gothic" panose="020B0502020202020204" pitchFamily="34" charset="0"/>
              </a:rPr>
              <a:t>Only</a:t>
            </a:r>
            <a:r>
              <a:rPr lang="nl-NL" sz="2800" b="1" dirty="0">
                <a:latin typeface="Century Gothic" panose="020B0502020202020204" pitchFamily="34" charset="0"/>
              </a:rPr>
              <a:t> 5 weeks </a:t>
            </a:r>
            <a:r>
              <a:rPr lang="nl-NL" sz="2800" b="1" dirty="0" err="1">
                <a:latin typeface="Century Gothic" panose="020B0502020202020204" pitchFamily="34" charset="0"/>
              </a:rPr>
              <a:t>until</a:t>
            </a:r>
            <a:r>
              <a:rPr lang="nl-NL" sz="2800" b="1" dirty="0">
                <a:latin typeface="Century Gothic" panose="020B0502020202020204" pitchFamily="34" charset="0"/>
              </a:rPr>
              <a:t> Christmas...</a:t>
            </a:r>
            <a:endParaRPr lang="nl-NL" sz="2800" dirty="0">
              <a:latin typeface="Century Gothic" panose="020B0502020202020204" pitchFamily="34" charset="0"/>
            </a:endParaRPr>
          </a:p>
          <a:p>
            <a:r>
              <a:rPr lang="nl-NL" sz="1400" dirty="0">
                <a:latin typeface="Century Gothic" panose="020B0502020202020204" pitchFamily="34" charset="0"/>
              </a:rPr>
              <a:t> </a:t>
            </a:r>
          </a:p>
          <a:p>
            <a:r>
              <a:rPr lang="nl-NL" sz="1400" dirty="0">
                <a:latin typeface="Century Gothic" panose="020B0502020202020204" pitchFamily="34" charset="0"/>
              </a:rPr>
              <a:t>Om dit te vieren hebben wij twee </a:t>
            </a:r>
            <a:r>
              <a:rPr lang="nl-NL" sz="1400" dirty="0" err="1">
                <a:latin typeface="Century Gothic" panose="020B0502020202020204" pitchFamily="34" charset="0"/>
              </a:rPr>
              <a:t>Murad</a:t>
            </a:r>
            <a:r>
              <a:rPr lang="nl-NL" sz="1400" dirty="0">
                <a:latin typeface="Century Gothic" panose="020B0502020202020204" pitchFamily="34" charset="0"/>
              </a:rPr>
              <a:t> cadeausets samengesteld en gaan deze voor uitzonderlijke prijzen aanbieden. </a:t>
            </a:r>
            <a:r>
              <a:rPr lang="nl-NL" sz="1400" dirty="0" smtClean="0">
                <a:latin typeface="Century Gothic" panose="020B0502020202020204" pitchFamily="34" charset="0"/>
              </a:rPr>
              <a:t/>
            </a:r>
            <a:br>
              <a:rPr lang="nl-NL" sz="1400" dirty="0" smtClean="0">
                <a:latin typeface="Century Gothic" panose="020B0502020202020204" pitchFamily="34" charset="0"/>
              </a:rPr>
            </a:br>
            <a:r>
              <a:rPr lang="nl-NL" sz="1400" dirty="0" smtClean="0">
                <a:latin typeface="Century Gothic" panose="020B0502020202020204" pitchFamily="34" charset="0"/>
              </a:rPr>
              <a:t>De </a:t>
            </a:r>
            <a:r>
              <a:rPr lang="nl-NL" sz="1400" dirty="0">
                <a:latin typeface="Century Gothic" panose="020B0502020202020204" pitchFamily="34" charset="0"/>
              </a:rPr>
              <a:t>sets bestaan uit:</a:t>
            </a:r>
            <a:br>
              <a:rPr lang="nl-NL" sz="1400" dirty="0">
                <a:latin typeface="Century Gothic" panose="020B0502020202020204" pitchFamily="34" charset="0"/>
              </a:rPr>
            </a:br>
            <a:r>
              <a:rPr lang="nl-NL" sz="1400" dirty="0">
                <a:latin typeface="Century Gothic" panose="020B0502020202020204" pitchFamily="34" charset="0"/>
              </a:rPr>
              <a:t/>
            </a:r>
            <a:br>
              <a:rPr lang="nl-NL" sz="1400" dirty="0">
                <a:latin typeface="Century Gothic" panose="020B0502020202020204" pitchFamily="34" charset="0"/>
              </a:rPr>
            </a:br>
            <a:r>
              <a:rPr lang="nl-NL" sz="1400" dirty="0">
                <a:solidFill>
                  <a:srgbClr val="92D050"/>
                </a:solidFill>
                <a:latin typeface="Century Gothic" panose="020B0502020202020204" pitchFamily="34" charset="0"/>
              </a:rPr>
              <a:t>RESURGENCE   </a:t>
            </a:r>
            <a:r>
              <a:rPr lang="nl-NL" sz="1400" dirty="0">
                <a:latin typeface="Century Gothic" panose="020B0502020202020204" pitchFamily="34" charset="0"/>
              </a:rPr>
              <a:t>                                        </a:t>
            </a:r>
            <a:r>
              <a:rPr lang="nl-NL" sz="1400" dirty="0" smtClean="0">
                <a:latin typeface="Century Gothic" panose="020B0502020202020204" pitchFamily="34" charset="0"/>
              </a:rPr>
              <a:t>       </a:t>
            </a:r>
            <a:r>
              <a:rPr lang="nl-NL" sz="1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ENVIRONMENTAL SHIELD</a:t>
            </a:r>
            <a:r>
              <a:rPr lang="nl-NL" sz="1400" dirty="0">
                <a:latin typeface="Century Gothic" panose="020B0502020202020204" pitchFamily="34" charset="0"/>
              </a:rPr>
              <a:t/>
            </a:r>
            <a:br>
              <a:rPr lang="nl-NL" sz="1400" dirty="0">
                <a:latin typeface="Century Gothic" panose="020B0502020202020204" pitchFamily="34" charset="0"/>
              </a:rPr>
            </a:br>
            <a:r>
              <a:rPr lang="nl-NL" sz="1100" dirty="0" err="1">
                <a:latin typeface="Century Gothic" panose="020B0502020202020204" pitchFamily="34" charset="0"/>
              </a:rPr>
              <a:t>Renewing</a:t>
            </a:r>
            <a:r>
              <a:rPr lang="nl-NL" sz="1100" dirty="0">
                <a:latin typeface="Century Gothic" panose="020B0502020202020204" pitchFamily="34" charset="0"/>
              </a:rPr>
              <a:t> </a:t>
            </a:r>
            <a:r>
              <a:rPr lang="nl-NL" sz="1100" dirty="0" err="1">
                <a:latin typeface="Century Gothic" panose="020B0502020202020204" pitchFamily="34" charset="0"/>
              </a:rPr>
              <a:t>Cleansing</a:t>
            </a:r>
            <a:r>
              <a:rPr lang="nl-NL" sz="1100" dirty="0">
                <a:latin typeface="Century Gothic" panose="020B0502020202020204" pitchFamily="34" charset="0"/>
              </a:rPr>
              <a:t> Cream                         </a:t>
            </a:r>
            <a:r>
              <a:rPr lang="nl-NL" sz="1100" dirty="0" smtClean="0">
                <a:latin typeface="Century Gothic" panose="020B0502020202020204" pitchFamily="34" charset="0"/>
              </a:rPr>
              <a:t>                    </a:t>
            </a:r>
            <a:r>
              <a:rPr lang="nl-NL" sz="1100" dirty="0" err="1" smtClean="0">
                <a:latin typeface="Century Gothic" panose="020B0502020202020204" pitchFamily="34" charset="0"/>
              </a:rPr>
              <a:t>Essential</a:t>
            </a:r>
            <a:r>
              <a:rPr lang="nl-NL" sz="1100" dirty="0" smtClean="0">
                <a:latin typeface="Century Gothic" panose="020B0502020202020204" pitchFamily="34" charset="0"/>
              </a:rPr>
              <a:t>-C </a:t>
            </a:r>
            <a:r>
              <a:rPr lang="nl-NL" sz="1100" dirty="0" err="1">
                <a:latin typeface="Century Gothic" panose="020B0502020202020204" pitchFamily="34" charset="0"/>
              </a:rPr>
              <a:t>Cleanser</a:t>
            </a:r>
            <a:r>
              <a:rPr lang="nl-NL" sz="1100" dirty="0">
                <a:latin typeface="Century Gothic" panose="020B0502020202020204" pitchFamily="34" charset="0"/>
              </a:rPr>
              <a:t/>
            </a:r>
            <a:br>
              <a:rPr lang="nl-NL" sz="1100" dirty="0">
                <a:latin typeface="Century Gothic" panose="020B0502020202020204" pitchFamily="34" charset="0"/>
              </a:rPr>
            </a:br>
            <a:r>
              <a:rPr lang="nl-NL" sz="1100" dirty="0">
                <a:latin typeface="Century Gothic" panose="020B0502020202020204" pitchFamily="34" charset="0"/>
              </a:rPr>
              <a:t>Age-</a:t>
            </a:r>
            <a:r>
              <a:rPr lang="nl-NL" sz="1100" dirty="0" err="1">
                <a:latin typeface="Century Gothic" panose="020B0502020202020204" pitchFamily="34" charset="0"/>
              </a:rPr>
              <a:t>Balancing</a:t>
            </a:r>
            <a:r>
              <a:rPr lang="nl-NL" sz="1100" dirty="0">
                <a:latin typeface="Century Gothic" panose="020B0502020202020204" pitchFamily="34" charset="0"/>
              </a:rPr>
              <a:t> </a:t>
            </a:r>
            <a:r>
              <a:rPr lang="nl-NL" sz="1100" dirty="0" err="1">
                <a:latin typeface="Century Gothic" panose="020B0502020202020204" pitchFamily="34" charset="0"/>
              </a:rPr>
              <a:t>Moisture</a:t>
            </a:r>
            <a:r>
              <a:rPr lang="nl-NL" sz="1100" dirty="0">
                <a:latin typeface="Century Gothic" panose="020B0502020202020204" pitchFamily="34" charset="0"/>
              </a:rPr>
              <a:t>                               </a:t>
            </a:r>
            <a:r>
              <a:rPr lang="nl-NL" sz="1100" dirty="0" smtClean="0">
                <a:latin typeface="Century Gothic" panose="020B0502020202020204" pitchFamily="34" charset="0"/>
              </a:rPr>
              <a:t>                     </a:t>
            </a:r>
            <a:r>
              <a:rPr lang="nl-NL" sz="1100" dirty="0" err="1" smtClean="0">
                <a:latin typeface="Century Gothic" panose="020B0502020202020204" pitchFamily="34" charset="0"/>
              </a:rPr>
              <a:t>Essential</a:t>
            </a:r>
            <a:r>
              <a:rPr lang="nl-NL" sz="1100" dirty="0" smtClean="0">
                <a:latin typeface="Century Gothic" panose="020B0502020202020204" pitchFamily="34" charset="0"/>
              </a:rPr>
              <a:t>-C </a:t>
            </a:r>
            <a:r>
              <a:rPr lang="nl-NL" sz="1100" dirty="0">
                <a:latin typeface="Century Gothic" panose="020B0502020202020204" pitchFamily="34" charset="0"/>
              </a:rPr>
              <a:t>Day </a:t>
            </a:r>
            <a:r>
              <a:rPr lang="nl-NL" sz="1100" dirty="0" err="1">
                <a:latin typeface="Century Gothic" panose="020B0502020202020204" pitchFamily="34" charset="0"/>
              </a:rPr>
              <a:t>Moisture</a:t>
            </a:r>
            <a:r>
              <a:rPr lang="nl-NL" sz="1100" dirty="0">
                <a:latin typeface="Century Gothic" panose="020B0502020202020204" pitchFamily="34" charset="0"/>
              </a:rPr>
              <a:t/>
            </a:r>
            <a:br>
              <a:rPr lang="nl-NL" sz="1100" dirty="0">
                <a:latin typeface="Century Gothic" panose="020B0502020202020204" pitchFamily="34" charset="0"/>
              </a:rPr>
            </a:br>
            <a:r>
              <a:rPr lang="nl-NL" sz="1100" dirty="0" err="1">
                <a:latin typeface="Century Gothic" panose="020B0502020202020204" pitchFamily="34" charset="0"/>
              </a:rPr>
              <a:t>Retinol</a:t>
            </a:r>
            <a:r>
              <a:rPr lang="nl-NL" sz="1100" dirty="0">
                <a:latin typeface="Century Gothic" panose="020B0502020202020204" pitchFamily="34" charset="0"/>
              </a:rPr>
              <a:t> </a:t>
            </a:r>
            <a:r>
              <a:rPr lang="nl-NL" sz="1100" dirty="0" err="1">
                <a:latin typeface="Century Gothic" panose="020B0502020202020204" pitchFamily="34" charset="0"/>
              </a:rPr>
              <a:t>Youth</a:t>
            </a:r>
            <a:r>
              <a:rPr lang="nl-NL" sz="1100" dirty="0">
                <a:latin typeface="Century Gothic" panose="020B0502020202020204" pitchFamily="34" charset="0"/>
              </a:rPr>
              <a:t> </a:t>
            </a:r>
            <a:r>
              <a:rPr lang="nl-NL" sz="1100" dirty="0" err="1">
                <a:latin typeface="Century Gothic" panose="020B0502020202020204" pitchFamily="34" charset="0"/>
              </a:rPr>
              <a:t>Renewal</a:t>
            </a:r>
            <a:r>
              <a:rPr lang="nl-NL" sz="1100" dirty="0">
                <a:latin typeface="Century Gothic" panose="020B0502020202020204" pitchFamily="34" charset="0"/>
              </a:rPr>
              <a:t> Serum (Deluxe </a:t>
            </a:r>
            <a:r>
              <a:rPr lang="nl-NL" sz="1100" dirty="0" smtClean="0">
                <a:latin typeface="Century Gothic" panose="020B0502020202020204" pitchFamily="34" charset="0"/>
              </a:rPr>
              <a:t>Sample)            Advanced </a:t>
            </a:r>
            <a:r>
              <a:rPr lang="nl-NL" sz="1100" dirty="0">
                <a:latin typeface="Century Gothic" panose="020B0502020202020204" pitchFamily="34" charset="0"/>
              </a:rPr>
              <a:t>Active </a:t>
            </a:r>
            <a:r>
              <a:rPr lang="nl-NL" sz="1100" dirty="0" err="1" smtClean="0">
                <a:latin typeface="Century Gothic" panose="020B0502020202020204" pitchFamily="34" charset="0"/>
              </a:rPr>
              <a:t>Radiance</a:t>
            </a:r>
            <a:r>
              <a:rPr lang="nl-NL" sz="1100" dirty="0" smtClean="0">
                <a:latin typeface="Century Gothic" panose="020B0502020202020204" pitchFamily="34" charset="0"/>
              </a:rPr>
              <a:t> Serum 					(</a:t>
            </a:r>
            <a:r>
              <a:rPr lang="nl-NL" sz="1100" dirty="0">
                <a:latin typeface="Century Gothic" panose="020B0502020202020204" pitchFamily="34" charset="0"/>
              </a:rPr>
              <a:t>Deluxe Sample)</a:t>
            </a:r>
            <a:br>
              <a:rPr lang="nl-NL" sz="1100" dirty="0">
                <a:latin typeface="Century Gothic" panose="020B0502020202020204" pitchFamily="34" charset="0"/>
              </a:rPr>
            </a:br>
            <a:r>
              <a:rPr lang="nl-NL" sz="1100" dirty="0" err="1">
                <a:latin typeface="Century Gothic" panose="020B0502020202020204" pitchFamily="34" charset="0"/>
              </a:rPr>
              <a:t>Renewing</a:t>
            </a:r>
            <a:r>
              <a:rPr lang="nl-NL" sz="1100" dirty="0">
                <a:latin typeface="Century Gothic" panose="020B0502020202020204" pitchFamily="34" charset="0"/>
              </a:rPr>
              <a:t> Eye Cream (Sample)                  </a:t>
            </a:r>
            <a:r>
              <a:rPr lang="nl-NL" sz="1100" dirty="0" smtClean="0">
                <a:latin typeface="Century Gothic" panose="020B0502020202020204" pitchFamily="34" charset="0"/>
              </a:rPr>
              <a:t>                    </a:t>
            </a:r>
            <a:r>
              <a:rPr lang="nl-NL" sz="1100" dirty="0">
                <a:latin typeface="Century Gothic" panose="020B0502020202020204" pitchFamily="34" charset="0"/>
              </a:rPr>
              <a:t> Rapid </a:t>
            </a:r>
            <a:r>
              <a:rPr lang="nl-NL" sz="1100" dirty="0" err="1">
                <a:latin typeface="Century Gothic" panose="020B0502020202020204" pitchFamily="34" charset="0"/>
              </a:rPr>
              <a:t>Resurfacing</a:t>
            </a:r>
            <a:r>
              <a:rPr lang="nl-NL" sz="1100" dirty="0">
                <a:latin typeface="Century Gothic" panose="020B0502020202020204" pitchFamily="34" charset="0"/>
              </a:rPr>
              <a:t> Peel (Sample)</a:t>
            </a:r>
            <a:r>
              <a:rPr lang="nl-NL" sz="1400" dirty="0">
                <a:latin typeface="Century Gothic" panose="020B0502020202020204" pitchFamily="34" charset="0"/>
              </a:rPr>
              <a:t/>
            </a:r>
            <a:br>
              <a:rPr lang="nl-NL" sz="1400" dirty="0">
                <a:latin typeface="Century Gothic" panose="020B0502020202020204" pitchFamily="34" charset="0"/>
              </a:rPr>
            </a:br>
            <a:r>
              <a:rPr lang="nl-NL" sz="1400" dirty="0">
                <a:latin typeface="Century Gothic" panose="020B0502020202020204" pitchFamily="34" charset="0"/>
              </a:rPr>
              <a:t/>
            </a:r>
            <a:br>
              <a:rPr lang="nl-NL" sz="1400" dirty="0">
                <a:latin typeface="Century Gothic" panose="020B0502020202020204" pitchFamily="34" charset="0"/>
              </a:rPr>
            </a:br>
            <a:r>
              <a:rPr lang="nl-NL" sz="1400" dirty="0">
                <a:latin typeface="Century Gothic" panose="020B0502020202020204" pitchFamily="34" charset="0"/>
              </a:rPr>
              <a:t>De </a:t>
            </a:r>
            <a:r>
              <a:rPr lang="nl-NL" sz="1400" dirty="0" err="1">
                <a:latin typeface="Century Gothic" panose="020B0502020202020204" pitchFamily="34" charset="0"/>
              </a:rPr>
              <a:t>Resurgence</a:t>
            </a:r>
            <a:r>
              <a:rPr lang="nl-NL" sz="1400" dirty="0">
                <a:latin typeface="Century Gothic" panose="020B0502020202020204" pitchFamily="34" charset="0"/>
              </a:rPr>
              <a:t> </a:t>
            </a:r>
            <a:r>
              <a:rPr lang="nl-NL" sz="1400" dirty="0" err="1">
                <a:latin typeface="Century Gothic" panose="020B0502020202020204" pitchFamily="34" charset="0"/>
              </a:rPr>
              <a:t>cadeauset</a:t>
            </a:r>
            <a:r>
              <a:rPr lang="nl-NL" sz="1400" dirty="0">
                <a:latin typeface="Century Gothic" panose="020B0502020202020204" pitchFamily="34" charset="0"/>
              </a:rPr>
              <a:t> (55029) bieden wij aan voor € 42,15 en de adviesverkoopprijs bedraagt € 85,- wat een </a:t>
            </a:r>
            <a:r>
              <a:rPr lang="nl-NL" sz="1400" b="1" dirty="0">
                <a:latin typeface="Century Gothic" panose="020B0502020202020204" pitchFamily="34" charset="0"/>
              </a:rPr>
              <a:t>waanzinnige</a:t>
            </a:r>
            <a:r>
              <a:rPr lang="nl-NL" sz="1400" dirty="0">
                <a:latin typeface="Century Gothic" panose="020B0502020202020204" pitchFamily="34" charset="0"/>
              </a:rPr>
              <a:t> prijs is: de producten in deze set los kosten samen € 216,-!</a:t>
            </a:r>
            <a:br>
              <a:rPr lang="nl-NL" sz="1400" dirty="0">
                <a:latin typeface="Century Gothic" panose="020B0502020202020204" pitchFamily="34" charset="0"/>
              </a:rPr>
            </a:br>
            <a:r>
              <a:rPr lang="nl-NL" sz="1400" dirty="0">
                <a:latin typeface="Century Gothic" panose="020B0502020202020204" pitchFamily="34" charset="0"/>
              </a:rPr>
              <a:t/>
            </a:r>
            <a:br>
              <a:rPr lang="nl-NL" sz="1400" dirty="0">
                <a:latin typeface="Century Gothic" panose="020B0502020202020204" pitchFamily="34" charset="0"/>
              </a:rPr>
            </a:br>
            <a:r>
              <a:rPr lang="nl-NL" sz="1400" dirty="0">
                <a:latin typeface="Century Gothic" panose="020B0502020202020204" pitchFamily="34" charset="0"/>
              </a:rPr>
              <a:t>De </a:t>
            </a:r>
            <a:r>
              <a:rPr lang="nl-NL" sz="1400" dirty="0" err="1">
                <a:latin typeface="Century Gothic" panose="020B0502020202020204" pitchFamily="34" charset="0"/>
              </a:rPr>
              <a:t>Environmental</a:t>
            </a:r>
            <a:r>
              <a:rPr lang="nl-NL" sz="1400" dirty="0">
                <a:latin typeface="Century Gothic" panose="020B0502020202020204" pitchFamily="34" charset="0"/>
              </a:rPr>
              <a:t> </a:t>
            </a:r>
            <a:r>
              <a:rPr lang="nl-NL" sz="1400" dirty="0" err="1">
                <a:latin typeface="Century Gothic" panose="020B0502020202020204" pitchFamily="34" charset="0"/>
              </a:rPr>
              <a:t>Shield</a:t>
            </a:r>
            <a:r>
              <a:rPr lang="nl-NL" sz="1400" dirty="0">
                <a:latin typeface="Century Gothic" panose="020B0502020202020204" pitchFamily="34" charset="0"/>
              </a:rPr>
              <a:t> </a:t>
            </a:r>
            <a:r>
              <a:rPr lang="nl-NL" sz="1400" dirty="0" err="1">
                <a:latin typeface="Century Gothic" panose="020B0502020202020204" pitchFamily="34" charset="0"/>
              </a:rPr>
              <a:t>cadeauset</a:t>
            </a:r>
            <a:r>
              <a:rPr lang="nl-NL" sz="1400" dirty="0">
                <a:latin typeface="Century Gothic" panose="020B0502020202020204" pitchFamily="34" charset="0"/>
              </a:rPr>
              <a:t> (55028) bieden wij aan voor € 37,19 en de adviesverkoopprijs bedraagt € 75,-. Ook dit is een ongelofelijke prijs, de producten los kosten samen € 137,05!</a:t>
            </a:r>
            <a:br>
              <a:rPr lang="nl-NL" sz="1400" dirty="0">
                <a:latin typeface="Century Gothic" panose="020B0502020202020204" pitchFamily="34" charset="0"/>
              </a:rPr>
            </a:br>
            <a:r>
              <a:rPr lang="nl-NL" sz="1400" dirty="0">
                <a:latin typeface="Century Gothic" panose="020B0502020202020204" pitchFamily="34" charset="0"/>
              </a:rPr>
              <a:t/>
            </a:r>
            <a:br>
              <a:rPr lang="nl-NL" sz="1400" dirty="0">
                <a:latin typeface="Century Gothic" panose="020B0502020202020204" pitchFamily="34" charset="0"/>
              </a:rPr>
            </a:br>
            <a:r>
              <a:rPr lang="nl-NL" sz="1400" dirty="0">
                <a:latin typeface="Century Gothic" panose="020B0502020202020204" pitchFamily="34" charset="0"/>
              </a:rPr>
              <a:t>Een mooi cadeau om te geven, of een fijn cadeautje aan te schaffen voor uzelf, natuurlijk</a:t>
            </a:r>
            <a:r>
              <a:rPr lang="nl-NL" sz="1400" dirty="0" smtClean="0">
                <a:latin typeface="Century Gothic" panose="020B0502020202020204" pitchFamily="34" charset="0"/>
              </a:rPr>
              <a:t>.</a:t>
            </a:r>
          </a:p>
          <a:p>
            <a:endParaRPr lang="nl-NL" sz="1400" dirty="0">
              <a:latin typeface="Century Gothic" panose="020B0502020202020204" pitchFamily="34" charset="0"/>
            </a:endParaRPr>
          </a:p>
          <a:p>
            <a:r>
              <a:rPr lang="nl-NL" sz="1400" b="1" dirty="0">
                <a:latin typeface="Century Gothic" panose="020B0502020202020204" pitchFamily="34" charset="0"/>
              </a:rPr>
              <a:t>U kunt de sets inkopen per 12 stuks: 6 x </a:t>
            </a:r>
            <a:r>
              <a:rPr lang="nl-NL" sz="1400" b="1" dirty="0" err="1">
                <a:latin typeface="Century Gothic" panose="020B0502020202020204" pitchFamily="34" charset="0"/>
              </a:rPr>
              <a:t>Environmental</a:t>
            </a:r>
            <a:r>
              <a:rPr lang="nl-NL" sz="1400" b="1" dirty="0">
                <a:latin typeface="Century Gothic" panose="020B0502020202020204" pitchFamily="34" charset="0"/>
              </a:rPr>
              <a:t> </a:t>
            </a:r>
            <a:r>
              <a:rPr lang="nl-NL" sz="1400" b="1" dirty="0" err="1">
                <a:latin typeface="Century Gothic" panose="020B0502020202020204" pitchFamily="34" charset="0"/>
              </a:rPr>
              <a:t>Shield</a:t>
            </a:r>
            <a:r>
              <a:rPr lang="nl-NL" sz="1400" b="1" dirty="0">
                <a:latin typeface="Century Gothic" panose="020B0502020202020204" pitchFamily="34" charset="0"/>
              </a:rPr>
              <a:t> en 6 x </a:t>
            </a:r>
            <a:r>
              <a:rPr lang="nl-NL" sz="1400" b="1" dirty="0" err="1">
                <a:latin typeface="Century Gothic" panose="020B0502020202020204" pitchFamily="34" charset="0"/>
              </a:rPr>
              <a:t>Resurgence</a:t>
            </a:r>
            <a:r>
              <a:rPr lang="nl-NL" sz="1400" b="1" dirty="0">
                <a:latin typeface="Century Gothic" panose="020B0502020202020204" pitchFamily="34" charset="0"/>
              </a:rPr>
              <a:t>.</a:t>
            </a:r>
            <a:r>
              <a:rPr lang="nl-NL" sz="1400" b="1" dirty="0"/>
              <a:t> </a:t>
            </a:r>
            <a:endParaRPr lang="nl-NL" sz="1400" dirty="0"/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3481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670" y="416496"/>
            <a:ext cx="3135282" cy="85961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2767438" y="1536554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ACTIE </a:t>
            </a:r>
            <a:r>
              <a:rPr lang="nl-NL" b="1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  <a:r>
              <a:rPr lang="nl-NL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nl-NL" dirty="0">
              <a:latin typeface="Century Gothic" panose="020B0502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608720" y="9439851"/>
            <a:ext cx="322127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**zolang de voorraad strekt</a:t>
            </a:r>
            <a:br>
              <a:rPr lang="nl-NL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**Onder voorbehoud van eventuele wijzigingen</a:t>
            </a:r>
            <a:endParaRPr lang="nl-N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05063"/>
              </p:ext>
            </p:extLst>
          </p:nvPr>
        </p:nvGraphicFramePr>
        <p:xfrm>
          <a:off x="399973" y="2546281"/>
          <a:ext cx="6048675" cy="19103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098"/>
                <a:gridCol w="792088"/>
                <a:gridCol w="2304256"/>
                <a:gridCol w="1080120"/>
                <a:gridCol w="1008113"/>
              </a:tblGrid>
              <a:tr h="523858"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Aantal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Ref. 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Omschrijving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Inkoop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Advies verkoop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68094">
                <a:tc>
                  <a:txBody>
                    <a:bodyPr/>
                    <a:lstStyle/>
                    <a:p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55029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err="1" smtClean="0">
                          <a:latin typeface="Century Gothic" panose="020B0502020202020204" pitchFamily="34" charset="0"/>
                        </a:rPr>
                        <a:t>Resurgence</a:t>
                      </a:r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NL" sz="1600" dirty="0" err="1" smtClean="0">
                          <a:latin typeface="Century Gothic" panose="020B0502020202020204" pitchFamily="34" charset="0"/>
                        </a:rPr>
                        <a:t>cadeauset</a:t>
                      </a:r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€ 42,15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€ 85,-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52099">
                <a:tc>
                  <a:txBody>
                    <a:bodyPr/>
                    <a:lstStyle/>
                    <a:p>
                      <a:endParaRPr lang="nl-NL" sz="16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55028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err="1" smtClean="0">
                          <a:latin typeface="Century Gothic" panose="020B0502020202020204" pitchFamily="34" charset="0"/>
                        </a:rPr>
                        <a:t>Environmental</a:t>
                      </a:r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NL" sz="1600" dirty="0" err="1" smtClean="0">
                          <a:latin typeface="Century Gothic" panose="020B0502020202020204" pitchFamily="34" charset="0"/>
                        </a:rPr>
                        <a:t>Shield</a:t>
                      </a:r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NL" sz="1600" dirty="0" err="1" smtClean="0">
                          <a:latin typeface="Century Gothic" panose="020B0502020202020204" pitchFamily="34" charset="0"/>
                        </a:rPr>
                        <a:t>cadeauset</a:t>
                      </a:r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€ 37,19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entury Gothic" panose="020B0502020202020204" pitchFamily="34" charset="0"/>
                        </a:rPr>
                        <a:t>€ 75,-</a:t>
                      </a:r>
                      <a:endParaRPr lang="nl-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83739" y="5640372"/>
            <a:ext cx="3816425" cy="286231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6082" y="5583070"/>
            <a:ext cx="3888435" cy="291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2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6917</TotalTime>
  <Words>43</Words>
  <Application>Microsoft Office PowerPoint</Application>
  <PresentationFormat>A4 (210 x 297 mm)</PresentationFormat>
  <Paragraphs>24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Marijke</dc:creator>
  <cp:lastModifiedBy>daphne</cp:lastModifiedBy>
  <cp:revision>411</cp:revision>
  <cp:lastPrinted>2017-09-22T07:47:12Z</cp:lastPrinted>
  <dcterms:created xsi:type="dcterms:W3CDTF">2014-03-06T13:56:39Z</dcterms:created>
  <dcterms:modified xsi:type="dcterms:W3CDTF">2017-11-29T14:04:42Z</dcterms:modified>
</cp:coreProperties>
</file>